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7"/>
  </p:notesMasterIdLst>
  <p:sldIdLst>
    <p:sldId id="256" r:id="rId5"/>
    <p:sldId id="261" r:id="rId6"/>
    <p:sldId id="284" r:id="rId7"/>
    <p:sldId id="286" r:id="rId8"/>
    <p:sldId id="287" r:id="rId9"/>
    <p:sldId id="262" r:id="rId10"/>
    <p:sldId id="288" r:id="rId11"/>
    <p:sldId id="285" r:id="rId12"/>
    <p:sldId id="289" r:id="rId13"/>
    <p:sldId id="291" r:id="rId14"/>
    <p:sldId id="290" r:id="rId15"/>
    <p:sldId id="263" r:id="rId16"/>
    <p:sldId id="294" r:id="rId17"/>
    <p:sldId id="270" r:id="rId18"/>
    <p:sldId id="266" r:id="rId19"/>
    <p:sldId id="268" r:id="rId20"/>
    <p:sldId id="260" r:id="rId21"/>
    <p:sldId id="293" r:id="rId22"/>
    <p:sldId id="273" r:id="rId23"/>
    <p:sldId id="277" r:id="rId24"/>
    <p:sldId id="292" r:id="rId25"/>
    <p:sldId id="283" r:id="rId26"/>
    <p:sldId id="282" r:id="rId27"/>
    <p:sldId id="281" r:id="rId28"/>
    <p:sldId id="280" r:id="rId29"/>
    <p:sldId id="278" r:id="rId30"/>
    <p:sldId id="265" r:id="rId31"/>
    <p:sldId id="264" r:id="rId32"/>
    <p:sldId id="269" r:id="rId33"/>
    <p:sldId id="271" r:id="rId34"/>
    <p:sldId id="272" r:id="rId35"/>
    <p:sldId id="267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D3E7D02-995D-9AAE-E683-839B032A6891}" name="Martin Browne" initials="MB" userId="S::mbrowne@octa.net::d4071e96-54f9-46b8-8f3c-405e1e5e7b7d" providerId="AD"/>
  <p188:author id="{043B5F31-5C9D-BC5B-C41E-AB5A37FF4CD3}" name="Vic Mireles" initials="VM" userId="S::VMireles@octa.net::c65e6f6e-4d7a-4084-a7a0-c649dd1e0700" providerId="AD"/>
  <p188:author id="{B9FFDA71-610D-D121-6227-CA3A3317DF5D}" name="Caleb Pak" initials="CP" userId="S::cpak@octa.net::69bc2ccf-f1ba-4057-8652-c7f9fa9e97f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  <a:srgbClr val="808381"/>
    <a:srgbClr val="1E6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54C020-E5D2-4043-AFD8-16C2C67C5120}" v="120" dt="2025-02-04T22:48:37.7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Browne" userId="S::mbrowne@octa.net::d4071e96-54f9-46b8-8f3c-405e1e5e7b7d" providerId="AD" clId="Web-{2012730B-3DE1-10C6-B94B-2EC2AD08687D}"/>
    <pc:docChg chg="modSld">
      <pc:chgData name="Martin Browne" userId="S::mbrowne@octa.net::d4071e96-54f9-46b8-8f3c-405e1e5e7b7d" providerId="AD" clId="Web-{2012730B-3DE1-10C6-B94B-2EC2AD08687D}" dt="2024-11-27T16:37:32.156" v="594" actId="20577"/>
      <pc:docMkLst>
        <pc:docMk/>
      </pc:docMkLst>
      <pc:sldChg chg="modSp">
        <pc:chgData name="Martin Browne" userId="S::mbrowne@octa.net::d4071e96-54f9-46b8-8f3c-405e1e5e7b7d" providerId="AD" clId="Web-{2012730B-3DE1-10C6-B94B-2EC2AD08687D}" dt="2024-11-27T16:22:22.769" v="158" actId="20577"/>
        <pc:sldMkLst>
          <pc:docMk/>
          <pc:sldMk cId="2055559222" sldId="285"/>
        </pc:sldMkLst>
        <pc:spChg chg="mod">
          <ac:chgData name="Martin Browne" userId="S::mbrowne@octa.net::d4071e96-54f9-46b8-8f3c-405e1e5e7b7d" providerId="AD" clId="Web-{2012730B-3DE1-10C6-B94B-2EC2AD08687D}" dt="2024-11-27T16:22:22.769" v="158" actId="20577"/>
          <ac:spMkLst>
            <pc:docMk/>
            <pc:sldMk cId="2055559222" sldId="285"/>
            <ac:spMk id="3" creationId="{8CB676FF-2A70-A4D5-CC68-CE019A7B6419}"/>
          </ac:spMkLst>
        </pc:spChg>
      </pc:sldChg>
      <pc:sldChg chg="modSp">
        <pc:chgData name="Martin Browne" userId="S::mbrowne@octa.net::d4071e96-54f9-46b8-8f3c-405e1e5e7b7d" providerId="AD" clId="Web-{2012730B-3DE1-10C6-B94B-2EC2AD08687D}" dt="2024-11-27T16:35:55.884" v="585" actId="20577"/>
        <pc:sldMkLst>
          <pc:docMk/>
          <pc:sldMk cId="2679606387" sldId="288"/>
        </pc:sldMkLst>
        <pc:spChg chg="mod">
          <ac:chgData name="Martin Browne" userId="S::mbrowne@octa.net::d4071e96-54f9-46b8-8f3c-405e1e5e7b7d" providerId="AD" clId="Web-{2012730B-3DE1-10C6-B94B-2EC2AD08687D}" dt="2024-11-27T16:35:55.884" v="585" actId="20577"/>
          <ac:spMkLst>
            <pc:docMk/>
            <pc:sldMk cId="2679606387" sldId="288"/>
            <ac:spMk id="10" creationId="{4913DD50-C57B-9443-E00B-CC7398A2D674}"/>
          </ac:spMkLst>
        </pc:spChg>
      </pc:sldChg>
      <pc:sldChg chg="modSp">
        <pc:chgData name="Martin Browne" userId="S::mbrowne@octa.net::d4071e96-54f9-46b8-8f3c-405e1e5e7b7d" providerId="AD" clId="Web-{2012730B-3DE1-10C6-B94B-2EC2AD08687D}" dt="2024-11-27T16:37:32.156" v="594" actId="20577"/>
        <pc:sldMkLst>
          <pc:docMk/>
          <pc:sldMk cId="868889147" sldId="289"/>
        </pc:sldMkLst>
        <pc:spChg chg="mod">
          <ac:chgData name="Martin Browne" userId="S::mbrowne@octa.net::d4071e96-54f9-46b8-8f3c-405e1e5e7b7d" providerId="AD" clId="Web-{2012730B-3DE1-10C6-B94B-2EC2AD08687D}" dt="2024-11-27T16:29:04.467" v="452" actId="20577"/>
          <ac:spMkLst>
            <pc:docMk/>
            <pc:sldMk cId="868889147" sldId="289"/>
            <ac:spMk id="2" creationId="{E2CFED61-3F81-5CA2-C2E9-8CB29FA77BF5}"/>
          </ac:spMkLst>
        </pc:spChg>
        <pc:spChg chg="mod">
          <ac:chgData name="Martin Browne" userId="S::mbrowne@octa.net::d4071e96-54f9-46b8-8f3c-405e1e5e7b7d" providerId="AD" clId="Web-{2012730B-3DE1-10C6-B94B-2EC2AD08687D}" dt="2024-11-27T16:37:32.156" v="594" actId="20577"/>
          <ac:spMkLst>
            <pc:docMk/>
            <pc:sldMk cId="868889147" sldId="289"/>
            <ac:spMk id="3" creationId="{89F9EF14-38D9-5E1D-9A96-AF4F607CD60E}"/>
          </ac:spMkLst>
        </pc:spChg>
      </pc:sldChg>
    </pc:docChg>
  </pc:docChgLst>
  <pc:docChgLst>
    <pc:chgData name="Vic Mireles" userId="c65e6f6e-4d7a-4084-a7a0-c649dd1e0700" providerId="ADAL" clId="{5FF0EDE5-35FE-4B73-985D-01809523A06C}"/>
    <pc:docChg chg="undo custSel delSld modSld sldOrd">
      <pc:chgData name="Vic Mireles" userId="c65e6f6e-4d7a-4084-a7a0-c649dd1e0700" providerId="ADAL" clId="{5FF0EDE5-35FE-4B73-985D-01809523A06C}" dt="2024-11-04T20:13:49.236" v="412" actId="115"/>
      <pc:docMkLst>
        <pc:docMk/>
      </pc:docMkLst>
      <pc:sldChg chg="modSp mod">
        <pc:chgData name="Vic Mireles" userId="c65e6f6e-4d7a-4084-a7a0-c649dd1e0700" providerId="ADAL" clId="{5FF0EDE5-35FE-4B73-985D-01809523A06C}" dt="2024-11-04T20:12:35.814" v="390" actId="115"/>
        <pc:sldMkLst>
          <pc:docMk/>
          <pc:sldMk cId="1045040131" sldId="260"/>
        </pc:sldMkLst>
      </pc:sldChg>
      <pc:sldChg chg="modSp mod ord">
        <pc:chgData name="Vic Mireles" userId="c65e6f6e-4d7a-4084-a7a0-c649dd1e0700" providerId="ADAL" clId="{5FF0EDE5-35FE-4B73-985D-01809523A06C}" dt="2024-11-04T20:01:42.653" v="156"/>
        <pc:sldMkLst>
          <pc:docMk/>
          <pc:sldMk cId="661323280" sldId="263"/>
        </pc:sldMkLst>
      </pc:sldChg>
      <pc:sldChg chg="modSp mod">
        <pc:chgData name="Vic Mireles" userId="c65e6f6e-4d7a-4084-a7a0-c649dd1e0700" providerId="ADAL" clId="{5FF0EDE5-35FE-4B73-985D-01809523A06C}" dt="2024-11-04T19:43:56.483" v="66" actId="20577"/>
        <pc:sldMkLst>
          <pc:docMk/>
          <pc:sldMk cId="4043384847" sldId="264"/>
        </pc:sldMkLst>
      </pc:sldChg>
      <pc:sldChg chg="modSp mod">
        <pc:chgData name="Vic Mireles" userId="c65e6f6e-4d7a-4084-a7a0-c649dd1e0700" providerId="ADAL" clId="{5FF0EDE5-35FE-4B73-985D-01809523A06C}" dt="2024-11-04T19:44:13.827" v="71" actId="20577"/>
        <pc:sldMkLst>
          <pc:docMk/>
          <pc:sldMk cId="1879338042" sldId="265"/>
        </pc:sldMkLst>
      </pc:sldChg>
      <pc:sldChg chg="modSp mod">
        <pc:chgData name="Vic Mireles" userId="c65e6f6e-4d7a-4084-a7a0-c649dd1e0700" providerId="ADAL" clId="{5FF0EDE5-35FE-4B73-985D-01809523A06C}" dt="2024-11-04T19:44:23.450" v="76" actId="20577"/>
        <pc:sldMkLst>
          <pc:docMk/>
          <pc:sldMk cId="3302159061" sldId="266"/>
        </pc:sldMkLst>
      </pc:sldChg>
      <pc:sldChg chg="modSp mod ord">
        <pc:chgData name="Vic Mireles" userId="c65e6f6e-4d7a-4084-a7a0-c649dd1e0700" providerId="ADAL" clId="{5FF0EDE5-35FE-4B73-985D-01809523A06C}" dt="2024-11-04T20:01:56.735" v="158"/>
        <pc:sldMkLst>
          <pc:docMk/>
          <pc:sldMk cId="3463978478" sldId="267"/>
        </pc:sldMkLst>
      </pc:sldChg>
      <pc:sldChg chg="modSp mod">
        <pc:chgData name="Vic Mireles" userId="c65e6f6e-4d7a-4084-a7a0-c649dd1e0700" providerId="ADAL" clId="{5FF0EDE5-35FE-4B73-985D-01809523A06C}" dt="2024-11-04T20:13:49.236" v="412" actId="115"/>
        <pc:sldMkLst>
          <pc:docMk/>
          <pc:sldMk cId="1544514373" sldId="268"/>
        </pc:sldMkLst>
      </pc:sldChg>
      <pc:sldChg chg="modSp mod ord">
        <pc:chgData name="Vic Mireles" userId="c65e6f6e-4d7a-4084-a7a0-c649dd1e0700" providerId="ADAL" clId="{5FF0EDE5-35FE-4B73-985D-01809523A06C}" dt="2024-11-04T20:10:16.420" v="388" actId="115"/>
        <pc:sldMkLst>
          <pc:docMk/>
          <pc:sldMk cId="2348192765" sldId="269"/>
        </pc:sldMkLst>
      </pc:sldChg>
      <pc:sldChg chg="modSp mod ord">
        <pc:chgData name="Vic Mireles" userId="c65e6f6e-4d7a-4084-a7a0-c649dd1e0700" providerId="ADAL" clId="{5FF0EDE5-35FE-4B73-985D-01809523A06C}" dt="2024-11-04T20:12:55.164" v="398" actId="20577"/>
        <pc:sldMkLst>
          <pc:docMk/>
          <pc:sldMk cId="1751404673" sldId="270"/>
        </pc:sldMkLst>
      </pc:sldChg>
      <pc:sldChg chg="modSp mod ord">
        <pc:chgData name="Vic Mireles" userId="c65e6f6e-4d7a-4084-a7a0-c649dd1e0700" providerId="ADAL" clId="{5FF0EDE5-35FE-4B73-985D-01809523A06C}" dt="2024-11-04T20:13:36.076" v="410" actId="20577"/>
        <pc:sldMkLst>
          <pc:docMk/>
          <pc:sldMk cId="347663455" sldId="271"/>
        </pc:sldMkLst>
      </pc:sldChg>
      <pc:sldChg chg="modSp mod ord">
        <pc:chgData name="Vic Mireles" userId="c65e6f6e-4d7a-4084-a7a0-c649dd1e0700" providerId="ADAL" clId="{5FF0EDE5-35FE-4B73-985D-01809523A06C}" dt="2024-11-04T20:03:16.960" v="176"/>
        <pc:sldMkLst>
          <pc:docMk/>
          <pc:sldMk cId="3886319308" sldId="272"/>
        </pc:sldMkLst>
      </pc:sldChg>
      <pc:sldChg chg="modSp mod ord">
        <pc:chgData name="Vic Mireles" userId="c65e6f6e-4d7a-4084-a7a0-c649dd1e0700" providerId="ADAL" clId="{5FF0EDE5-35FE-4B73-985D-01809523A06C}" dt="2024-11-04T20:13:08.612" v="404" actId="20577"/>
        <pc:sldMkLst>
          <pc:docMk/>
          <pc:sldMk cId="910715645" sldId="273"/>
        </pc:sldMkLst>
      </pc:sldChg>
      <pc:sldChg chg="modSp del mod ord">
        <pc:chgData name="Vic Mireles" userId="c65e6f6e-4d7a-4084-a7a0-c649dd1e0700" providerId="ADAL" clId="{5FF0EDE5-35FE-4B73-985D-01809523A06C}" dt="2024-11-04T20:05:55.536" v="252" actId="2696"/>
        <pc:sldMkLst>
          <pc:docMk/>
          <pc:sldMk cId="4089108385" sldId="274"/>
        </pc:sldMkLst>
      </pc:sldChg>
      <pc:sldChg chg="modSp del mod">
        <pc:chgData name="Vic Mireles" userId="c65e6f6e-4d7a-4084-a7a0-c649dd1e0700" providerId="ADAL" clId="{5FF0EDE5-35FE-4B73-985D-01809523A06C}" dt="2024-11-04T20:08:03.600" v="386" actId="2696"/>
        <pc:sldMkLst>
          <pc:docMk/>
          <pc:sldMk cId="3998937681" sldId="275"/>
        </pc:sldMkLst>
      </pc:sldChg>
      <pc:sldChg chg="modSp del mod ord">
        <pc:chgData name="Vic Mireles" userId="c65e6f6e-4d7a-4084-a7a0-c649dd1e0700" providerId="ADAL" clId="{5FF0EDE5-35FE-4B73-985D-01809523A06C}" dt="2024-11-04T20:07:22.547" v="341" actId="2696"/>
        <pc:sldMkLst>
          <pc:docMk/>
          <pc:sldMk cId="3616625778" sldId="276"/>
        </pc:sldMkLst>
      </pc:sldChg>
      <pc:sldChg chg="modSp mod ord">
        <pc:chgData name="Vic Mireles" userId="c65e6f6e-4d7a-4084-a7a0-c649dd1e0700" providerId="ADAL" clId="{5FF0EDE5-35FE-4B73-985D-01809523A06C}" dt="2024-11-04T20:03:54.252" v="182"/>
        <pc:sldMkLst>
          <pc:docMk/>
          <pc:sldMk cId="553539488" sldId="277"/>
        </pc:sldMkLst>
      </pc:sldChg>
      <pc:sldChg chg="modSp mod ord">
        <pc:chgData name="Vic Mireles" userId="c65e6f6e-4d7a-4084-a7a0-c649dd1e0700" providerId="ADAL" clId="{5FF0EDE5-35FE-4B73-985D-01809523A06C}" dt="2024-11-04T20:03:58.953" v="184"/>
        <pc:sldMkLst>
          <pc:docMk/>
          <pc:sldMk cId="2657226593" sldId="278"/>
        </pc:sldMkLst>
      </pc:sldChg>
      <pc:sldChg chg="modSp del mod ord">
        <pc:chgData name="Vic Mireles" userId="c65e6f6e-4d7a-4084-a7a0-c649dd1e0700" providerId="ADAL" clId="{5FF0EDE5-35FE-4B73-985D-01809523A06C}" dt="2024-11-04T20:06:33.873" v="297" actId="2696"/>
        <pc:sldMkLst>
          <pc:docMk/>
          <pc:sldMk cId="1685442847" sldId="279"/>
        </pc:sldMkLst>
      </pc:sldChg>
      <pc:sldChg chg="modSp mod ord">
        <pc:chgData name="Vic Mireles" userId="c65e6f6e-4d7a-4084-a7a0-c649dd1e0700" providerId="ADAL" clId="{5FF0EDE5-35FE-4B73-985D-01809523A06C}" dt="2024-11-04T20:04:36.650" v="190"/>
        <pc:sldMkLst>
          <pc:docMk/>
          <pc:sldMk cId="4086632544" sldId="280"/>
        </pc:sldMkLst>
      </pc:sldChg>
      <pc:sldChg chg="modSp mod ord">
        <pc:chgData name="Vic Mireles" userId="c65e6f6e-4d7a-4084-a7a0-c649dd1e0700" providerId="ADAL" clId="{5FF0EDE5-35FE-4B73-985D-01809523A06C}" dt="2024-11-04T20:04:20.969" v="188"/>
        <pc:sldMkLst>
          <pc:docMk/>
          <pc:sldMk cId="2748303377" sldId="281"/>
        </pc:sldMkLst>
      </pc:sldChg>
      <pc:sldChg chg="modSp mod ord">
        <pc:chgData name="Vic Mireles" userId="c65e6f6e-4d7a-4084-a7a0-c649dd1e0700" providerId="ADAL" clId="{5FF0EDE5-35FE-4B73-985D-01809523A06C}" dt="2024-11-04T20:02:50.807" v="168"/>
        <pc:sldMkLst>
          <pc:docMk/>
          <pc:sldMk cId="2937281567" sldId="282"/>
        </pc:sldMkLst>
      </pc:sldChg>
      <pc:sldChg chg="modSp mod ord">
        <pc:chgData name="Vic Mireles" userId="c65e6f6e-4d7a-4084-a7a0-c649dd1e0700" providerId="ADAL" clId="{5FF0EDE5-35FE-4B73-985D-01809523A06C}" dt="2024-11-04T20:02:50.807" v="168"/>
        <pc:sldMkLst>
          <pc:docMk/>
          <pc:sldMk cId="1868894463" sldId="283"/>
        </pc:sldMkLst>
      </pc:sldChg>
    </pc:docChg>
  </pc:docChgLst>
  <pc:docChgLst>
    <pc:chgData name="Vic Mireles" userId="c65e6f6e-4d7a-4084-a7a0-c649dd1e0700" providerId="ADAL" clId="{525EFCAA-ED50-4AE0-9D1A-790879C46CD4}"/>
    <pc:docChg chg="custSel addSld delSld modSld sldOrd">
      <pc:chgData name="Vic Mireles" userId="c65e6f6e-4d7a-4084-a7a0-c649dd1e0700" providerId="ADAL" clId="{525EFCAA-ED50-4AE0-9D1A-790879C46CD4}" dt="2024-11-27T00:36:14.625" v="91" actId="20577"/>
      <pc:docMkLst>
        <pc:docMk/>
      </pc:docMkLst>
      <pc:sldChg chg="modSp mod">
        <pc:chgData name="Vic Mireles" userId="c65e6f6e-4d7a-4084-a7a0-c649dd1e0700" providerId="ADAL" clId="{525EFCAA-ED50-4AE0-9D1A-790879C46CD4}" dt="2024-11-21T22:47:54.157" v="1" actId="20577"/>
        <pc:sldMkLst>
          <pc:docMk/>
          <pc:sldMk cId="2055475708" sldId="256"/>
        </pc:sldMkLst>
        <pc:spChg chg="mod">
          <ac:chgData name="Vic Mireles" userId="c65e6f6e-4d7a-4084-a7a0-c649dd1e0700" providerId="ADAL" clId="{525EFCAA-ED50-4AE0-9D1A-790879C46CD4}" dt="2024-11-21T22:47:54.157" v="1" actId="20577"/>
          <ac:spMkLst>
            <pc:docMk/>
            <pc:sldMk cId="2055475708" sldId="256"/>
            <ac:spMk id="3" creationId="{00000000-0000-0000-0000-000000000000}"/>
          </ac:spMkLst>
        </pc:spChg>
      </pc:sldChg>
      <pc:sldChg chg="ord">
        <pc:chgData name="Vic Mireles" userId="c65e6f6e-4d7a-4084-a7a0-c649dd1e0700" providerId="ADAL" clId="{525EFCAA-ED50-4AE0-9D1A-790879C46CD4}" dt="2024-11-21T22:52:22.718" v="4"/>
        <pc:sldMkLst>
          <pc:docMk/>
          <pc:sldMk cId="4139678714" sldId="262"/>
        </pc:sldMkLst>
      </pc:sldChg>
      <pc:sldChg chg="new">
        <pc:chgData name="Vic Mireles" userId="c65e6f6e-4d7a-4084-a7a0-c649dd1e0700" providerId="ADAL" clId="{525EFCAA-ED50-4AE0-9D1A-790879C46CD4}" dt="2024-11-21T22:50:21.137" v="2" actId="680"/>
        <pc:sldMkLst>
          <pc:docMk/>
          <pc:sldMk cId="3255435955" sldId="284"/>
        </pc:sldMkLst>
      </pc:sldChg>
      <pc:sldChg chg="new">
        <pc:chgData name="Vic Mireles" userId="c65e6f6e-4d7a-4084-a7a0-c649dd1e0700" providerId="ADAL" clId="{525EFCAA-ED50-4AE0-9D1A-790879C46CD4}" dt="2024-11-22T00:08:09.450" v="9" actId="680"/>
        <pc:sldMkLst>
          <pc:docMk/>
          <pc:sldMk cId="2055559222" sldId="285"/>
        </pc:sldMkLst>
      </pc:sldChg>
      <pc:sldChg chg="new del">
        <pc:chgData name="Vic Mireles" userId="c65e6f6e-4d7a-4084-a7a0-c649dd1e0700" providerId="ADAL" clId="{525EFCAA-ED50-4AE0-9D1A-790879C46CD4}" dt="2024-11-22T00:08:04.467" v="8" actId="2696"/>
        <pc:sldMkLst>
          <pc:docMk/>
          <pc:sldMk cId="2189775027" sldId="285"/>
        </pc:sldMkLst>
      </pc:sldChg>
      <pc:sldChg chg="new del">
        <pc:chgData name="Vic Mireles" userId="c65e6f6e-4d7a-4084-a7a0-c649dd1e0700" providerId="ADAL" clId="{525EFCAA-ED50-4AE0-9D1A-790879C46CD4}" dt="2024-11-22T00:08:02.370" v="7" actId="2696"/>
        <pc:sldMkLst>
          <pc:docMk/>
          <pc:sldMk cId="317060125" sldId="286"/>
        </pc:sldMkLst>
      </pc:sldChg>
      <pc:sldChg chg="modSp mod">
        <pc:chgData name="Vic Mireles" userId="c65e6f6e-4d7a-4084-a7a0-c649dd1e0700" providerId="ADAL" clId="{525EFCAA-ED50-4AE0-9D1A-790879C46CD4}" dt="2024-11-27T00:31:10.328" v="37" actId="20577"/>
        <pc:sldMkLst>
          <pc:docMk/>
          <pc:sldMk cId="2974187579" sldId="287"/>
        </pc:sldMkLst>
        <pc:spChg chg="mod">
          <ac:chgData name="Vic Mireles" userId="c65e6f6e-4d7a-4084-a7a0-c649dd1e0700" providerId="ADAL" clId="{525EFCAA-ED50-4AE0-9D1A-790879C46CD4}" dt="2024-11-27T00:31:10.328" v="37" actId="20577"/>
          <ac:spMkLst>
            <pc:docMk/>
            <pc:sldMk cId="2974187579" sldId="287"/>
            <ac:spMk id="3" creationId="{D1BCCD09-307B-08EF-B7EA-F3D144585B9E}"/>
          </ac:spMkLst>
        </pc:spChg>
      </pc:sldChg>
      <pc:sldChg chg="addSp delSp modSp new mod ord modClrScheme chgLayout">
        <pc:chgData name="Vic Mireles" userId="c65e6f6e-4d7a-4084-a7a0-c649dd1e0700" providerId="ADAL" clId="{525EFCAA-ED50-4AE0-9D1A-790879C46CD4}" dt="2024-11-27T00:36:14.625" v="91" actId="20577"/>
        <pc:sldMkLst>
          <pc:docMk/>
          <pc:sldMk cId="4130243718" sldId="290"/>
        </pc:sldMkLst>
        <pc:spChg chg="mod ord">
          <ac:chgData name="Vic Mireles" userId="c65e6f6e-4d7a-4084-a7a0-c649dd1e0700" providerId="ADAL" clId="{525EFCAA-ED50-4AE0-9D1A-790879C46CD4}" dt="2024-11-27T00:35:36.808" v="41" actId="700"/>
          <ac:spMkLst>
            <pc:docMk/>
            <pc:sldMk cId="4130243718" sldId="290"/>
            <ac:spMk id="4" creationId="{C1641A40-2B0E-7F5A-A22A-0C46F976D360}"/>
          </ac:spMkLst>
        </pc:spChg>
        <pc:spChg chg="add mod ord">
          <ac:chgData name="Vic Mireles" userId="c65e6f6e-4d7a-4084-a7a0-c649dd1e0700" providerId="ADAL" clId="{525EFCAA-ED50-4AE0-9D1A-790879C46CD4}" dt="2024-11-27T00:35:53.422" v="77" actId="20577"/>
          <ac:spMkLst>
            <pc:docMk/>
            <pc:sldMk cId="4130243718" sldId="290"/>
            <ac:spMk id="5" creationId="{3C3DAC63-4117-F33A-ECE3-80BF26DDBEEF}"/>
          </ac:spMkLst>
        </pc:spChg>
        <pc:spChg chg="add mod ord">
          <ac:chgData name="Vic Mireles" userId="c65e6f6e-4d7a-4084-a7a0-c649dd1e0700" providerId="ADAL" clId="{525EFCAA-ED50-4AE0-9D1A-790879C46CD4}" dt="2024-11-27T00:36:14.625" v="91" actId="20577"/>
          <ac:spMkLst>
            <pc:docMk/>
            <pc:sldMk cId="4130243718" sldId="290"/>
            <ac:spMk id="6" creationId="{4C1A24AB-D348-6233-AEC4-3B82CF853B75}"/>
          </ac:spMkLst>
        </pc:spChg>
      </pc:sldChg>
    </pc:docChg>
  </pc:docChgLst>
  <pc:docChgLst>
    <pc:chgData name="Martin Browne" userId="S::mbrowne@octa.net::d4071e96-54f9-46b8-8f3c-405e1e5e7b7d" providerId="AD" clId="Web-{E2585160-59AA-02D3-ADBD-F048D22AC240}"/>
    <pc:docChg chg="mod addSld modSld sldOrd">
      <pc:chgData name="Martin Browne" userId="S::mbrowne@octa.net::d4071e96-54f9-46b8-8f3c-405e1e5e7b7d" providerId="AD" clId="Web-{E2585160-59AA-02D3-ADBD-F048D22AC240}" dt="2024-11-26T17:45:42.601" v="886" actId="20577"/>
      <pc:docMkLst>
        <pc:docMk/>
      </pc:docMkLst>
      <pc:sldChg chg="modSp">
        <pc:chgData name="Martin Browne" userId="S::mbrowne@octa.net::d4071e96-54f9-46b8-8f3c-405e1e5e7b7d" providerId="AD" clId="Web-{E2585160-59AA-02D3-ADBD-F048D22AC240}" dt="2024-11-26T16:57:52.389" v="65" actId="14100"/>
        <pc:sldMkLst>
          <pc:docMk/>
          <pc:sldMk cId="4139678714" sldId="262"/>
        </pc:sldMkLst>
        <pc:spChg chg="mod">
          <ac:chgData name="Martin Browne" userId="S::mbrowne@octa.net::d4071e96-54f9-46b8-8f3c-405e1e5e7b7d" providerId="AD" clId="Web-{E2585160-59AA-02D3-ADBD-F048D22AC240}" dt="2024-11-26T16:57:52.389" v="65" actId="14100"/>
          <ac:spMkLst>
            <pc:docMk/>
            <pc:sldMk cId="4139678714" sldId="262"/>
            <ac:spMk id="3" creationId="{C5FF4EB5-8984-270A-8DC8-592B4279C8D0}"/>
          </ac:spMkLst>
        </pc:spChg>
      </pc:sldChg>
      <pc:sldChg chg="modSp">
        <pc:chgData name="Martin Browne" userId="S::mbrowne@octa.net::d4071e96-54f9-46b8-8f3c-405e1e5e7b7d" providerId="AD" clId="Web-{E2585160-59AA-02D3-ADBD-F048D22AC240}" dt="2024-11-26T17:13:36.647" v="418" actId="20577"/>
        <pc:sldMkLst>
          <pc:docMk/>
          <pc:sldMk cId="2055559222" sldId="285"/>
        </pc:sldMkLst>
        <pc:spChg chg="mod">
          <ac:chgData name="Martin Browne" userId="S::mbrowne@octa.net::d4071e96-54f9-46b8-8f3c-405e1e5e7b7d" providerId="AD" clId="Web-{E2585160-59AA-02D3-ADBD-F048D22AC240}" dt="2024-11-26T17:02:22.145" v="91" actId="20577"/>
          <ac:spMkLst>
            <pc:docMk/>
            <pc:sldMk cId="2055559222" sldId="285"/>
            <ac:spMk id="2" creationId="{88D395FD-B1F9-21FF-4B9B-ABA06D8D53E6}"/>
          </ac:spMkLst>
        </pc:spChg>
        <pc:spChg chg="mod">
          <ac:chgData name="Martin Browne" userId="S::mbrowne@octa.net::d4071e96-54f9-46b8-8f3c-405e1e5e7b7d" providerId="AD" clId="Web-{E2585160-59AA-02D3-ADBD-F048D22AC240}" dt="2024-11-26T17:13:36.647" v="418" actId="20577"/>
          <ac:spMkLst>
            <pc:docMk/>
            <pc:sldMk cId="2055559222" sldId="285"/>
            <ac:spMk id="3" creationId="{8CB676FF-2A70-A4D5-CC68-CE019A7B6419}"/>
          </ac:spMkLst>
        </pc:spChg>
      </pc:sldChg>
      <pc:sldChg chg="modSp">
        <pc:chgData name="Martin Browne" userId="S::mbrowne@octa.net::d4071e96-54f9-46b8-8f3c-405e1e5e7b7d" providerId="AD" clId="Web-{E2585160-59AA-02D3-ADBD-F048D22AC240}" dt="2024-11-26T16:53:08.663" v="1" actId="20577"/>
        <pc:sldMkLst>
          <pc:docMk/>
          <pc:sldMk cId="3641182979" sldId="286"/>
        </pc:sldMkLst>
        <pc:spChg chg="mod">
          <ac:chgData name="Martin Browne" userId="S::mbrowne@octa.net::d4071e96-54f9-46b8-8f3c-405e1e5e7b7d" providerId="AD" clId="Web-{E2585160-59AA-02D3-ADBD-F048D22AC240}" dt="2024-11-26T16:53:08.663" v="1" actId="20577"/>
          <ac:spMkLst>
            <pc:docMk/>
            <pc:sldMk cId="3641182979" sldId="286"/>
            <ac:spMk id="3" creationId="{024DF0A7-C840-C0EC-25EE-A2DA7480EB23}"/>
          </ac:spMkLst>
        </pc:spChg>
      </pc:sldChg>
      <pc:sldChg chg="addSp delSp modSp new ord">
        <pc:chgData name="Martin Browne" userId="S::mbrowne@octa.net::d4071e96-54f9-46b8-8f3c-405e1e5e7b7d" providerId="AD" clId="Web-{E2585160-59AA-02D3-ADBD-F048D22AC240}" dt="2024-11-26T17:43:01.941" v="880" actId="20577"/>
        <pc:sldMkLst>
          <pc:docMk/>
          <pc:sldMk cId="2679606387" sldId="288"/>
        </pc:sldMkLst>
        <pc:spChg chg="mod">
          <ac:chgData name="Martin Browne" userId="S::mbrowne@octa.net::d4071e96-54f9-46b8-8f3c-405e1e5e7b7d" providerId="AD" clId="Web-{E2585160-59AA-02D3-ADBD-F048D22AC240}" dt="2024-11-26T17:13:41.616" v="420" actId="20577"/>
          <ac:spMkLst>
            <pc:docMk/>
            <pc:sldMk cId="2679606387" sldId="288"/>
            <ac:spMk id="2" creationId="{27C53ED3-0775-D4A4-CEA5-633123F9E2A3}"/>
          </ac:spMkLst>
        </pc:spChg>
        <pc:spChg chg="add mod">
          <ac:chgData name="Martin Browne" userId="S::mbrowne@octa.net::d4071e96-54f9-46b8-8f3c-405e1e5e7b7d" providerId="AD" clId="Web-{E2585160-59AA-02D3-ADBD-F048D22AC240}" dt="2024-11-26T17:43:01.941" v="880" actId="20577"/>
          <ac:spMkLst>
            <pc:docMk/>
            <pc:sldMk cId="2679606387" sldId="288"/>
            <ac:spMk id="10" creationId="{4913DD50-C57B-9443-E00B-CC7398A2D674}"/>
          </ac:spMkLst>
        </pc:spChg>
      </pc:sldChg>
      <pc:sldChg chg="modSp new">
        <pc:chgData name="Martin Browne" userId="S::mbrowne@octa.net::d4071e96-54f9-46b8-8f3c-405e1e5e7b7d" providerId="AD" clId="Web-{E2585160-59AA-02D3-ADBD-F048D22AC240}" dt="2024-11-26T17:45:42.601" v="886" actId="20577"/>
        <pc:sldMkLst>
          <pc:docMk/>
          <pc:sldMk cId="868889147" sldId="289"/>
        </pc:sldMkLst>
        <pc:spChg chg="mod">
          <ac:chgData name="Martin Browne" userId="S::mbrowne@octa.net::d4071e96-54f9-46b8-8f3c-405e1e5e7b7d" providerId="AD" clId="Web-{E2585160-59AA-02D3-ADBD-F048D22AC240}" dt="2024-11-26T17:45:42.601" v="886" actId="20577"/>
          <ac:spMkLst>
            <pc:docMk/>
            <pc:sldMk cId="868889147" sldId="289"/>
            <ac:spMk id="2" creationId="{E2CFED61-3F81-5CA2-C2E9-8CB29FA77BF5}"/>
          </ac:spMkLst>
        </pc:spChg>
      </pc:sldChg>
    </pc:docChg>
  </pc:docChgLst>
  <pc:docChgLst>
    <pc:chgData name="Caleb Pak" userId="S::cpak@octa.net::69bc2ccf-f1ba-4057-8652-c7f9fa9e97f3" providerId="AD" clId="Web-{A5B5746C-AABA-973F-E55B-AB1BE92F5DF1}"/>
    <pc:docChg chg="mod addSld modSld">
      <pc:chgData name="Caleb Pak" userId="S::cpak@octa.net::69bc2ccf-f1ba-4057-8652-c7f9fa9e97f3" providerId="AD" clId="Web-{A5B5746C-AABA-973F-E55B-AB1BE92F5DF1}" dt="2024-11-22T20:53:46.133" v="1273" actId="20577"/>
      <pc:docMkLst>
        <pc:docMk/>
      </pc:docMkLst>
      <pc:sldChg chg="modSp">
        <pc:chgData name="Caleb Pak" userId="S::cpak@octa.net::69bc2ccf-f1ba-4057-8652-c7f9fa9e97f3" providerId="AD" clId="Web-{A5B5746C-AABA-973F-E55B-AB1BE92F5DF1}" dt="2024-11-22T18:46:25.086" v="1265" actId="20577"/>
        <pc:sldMkLst>
          <pc:docMk/>
          <pc:sldMk cId="3255435955" sldId="284"/>
        </pc:sldMkLst>
        <pc:spChg chg="mod">
          <ac:chgData name="Caleb Pak" userId="S::cpak@octa.net::69bc2ccf-f1ba-4057-8652-c7f9fa9e97f3" providerId="AD" clId="Web-{A5B5746C-AABA-973F-E55B-AB1BE92F5DF1}" dt="2024-11-22T16:42:00.763" v="11" actId="20577"/>
          <ac:spMkLst>
            <pc:docMk/>
            <pc:sldMk cId="3255435955" sldId="284"/>
            <ac:spMk id="2" creationId="{67A4378D-4B1D-845C-6648-3282993FFE40}"/>
          </ac:spMkLst>
        </pc:spChg>
        <pc:spChg chg="mod">
          <ac:chgData name="Caleb Pak" userId="S::cpak@octa.net::69bc2ccf-f1ba-4057-8652-c7f9fa9e97f3" providerId="AD" clId="Web-{A5B5746C-AABA-973F-E55B-AB1BE92F5DF1}" dt="2024-11-22T18:46:25.086" v="1265" actId="20577"/>
          <ac:spMkLst>
            <pc:docMk/>
            <pc:sldMk cId="3255435955" sldId="284"/>
            <ac:spMk id="3" creationId="{0AA1F3FE-104F-D6E9-8DD2-DCD7F7EF8C89}"/>
          </ac:spMkLst>
        </pc:spChg>
      </pc:sldChg>
      <pc:sldChg chg="modSp new">
        <pc:chgData name="Caleb Pak" userId="S::cpak@octa.net::69bc2ccf-f1ba-4057-8652-c7f9fa9e97f3" providerId="AD" clId="Web-{A5B5746C-AABA-973F-E55B-AB1BE92F5DF1}" dt="2024-11-22T20:52:46.116" v="1272" actId="20577"/>
        <pc:sldMkLst>
          <pc:docMk/>
          <pc:sldMk cId="3641182979" sldId="286"/>
        </pc:sldMkLst>
        <pc:spChg chg="mod">
          <ac:chgData name="Caleb Pak" userId="S::cpak@octa.net::69bc2ccf-f1ba-4057-8652-c7f9fa9e97f3" providerId="AD" clId="Web-{A5B5746C-AABA-973F-E55B-AB1BE92F5DF1}" dt="2024-11-22T16:52:19.653" v="28" actId="20577"/>
          <ac:spMkLst>
            <pc:docMk/>
            <pc:sldMk cId="3641182979" sldId="286"/>
            <ac:spMk id="2" creationId="{6BC670C5-406D-9566-A642-ACFE62CFB474}"/>
          </ac:spMkLst>
        </pc:spChg>
        <pc:spChg chg="mod">
          <ac:chgData name="Caleb Pak" userId="S::cpak@octa.net::69bc2ccf-f1ba-4057-8652-c7f9fa9e97f3" providerId="AD" clId="Web-{A5B5746C-AABA-973F-E55B-AB1BE92F5DF1}" dt="2024-11-22T20:52:46.116" v="1272" actId="20577"/>
          <ac:spMkLst>
            <pc:docMk/>
            <pc:sldMk cId="3641182979" sldId="286"/>
            <ac:spMk id="3" creationId="{024DF0A7-C840-C0EC-25EE-A2DA7480EB23}"/>
          </ac:spMkLst>
        </pc:spChg>
      </pc:sldChg>
      <pc:sldChg chg="modSp new">
        <pc:chgData name="Caleb Pak" userId="S::cpak@octa.net::69bc2ccf-f1ba-4057-8652-c7f9fa9e97f3" providerId="AD" clId="Web-{A5B5746C-AABA-973F-E55B-AB1BE92F5DF1}" dt="2024-11-22T20:53:46.133" v="1273" actId="20577"/>
        <pc:sldMkLst>
          <pc:docMk/>
          <pc:sldMk cId="2974187579" sldId="287"/>
        </pc:sldMkLst>
        <pc:spChg chg="mod">
          <ac:chgData name="Caleb Pak" userId="S::cpak@octa.net::69bc2ccf-f1ba-4057-8652-c7f9fa9e97f3" providerId="AD" clId="Web-{A5B5746C-AABA-973F-E55B-AB1BE92F5DF1}" dt="2024-11-22T16:52:53.622" v="71" actId="20577"/>
          <ac:spMkLst>
            <pc:docMk/>
            <pc:sldMk cId="2974187579" sldId="287"/>
            <ac:spMk id="2" creationId="{7DADBC6C-C9C0-37E4-B42D-AD7C5DF90F36}"/>
          </ac:spMkLst>
        </pc:spChg>
        <pc:spChg chg="mod">
          <ac:chgData name="Caleb Pak" userId="S::cpak@octa.net::69bc2ccf-f1ba-4057-8652-c7f9fa9e97f3" providerId="AD" clId="Web-{A5B5746C-AABA-973F-E55B-AB1BE92F5DF1}" dt="2024-11-22T20:53:46.133" v="1273" actId="20577"/>
          <ac:spMkLst>
            <pc:docMk/>
            <pc:sldMk cId="2974187579" sldId="287"/>
            <ac:spMk id="3" creationId="{D1BCCD09-307B-08EF-B7EA-F3D144585B9E}"/>
          </ac:spMkLst>
        </pc:spChg>
      </pc:sldChg>
    </pc:docChg>
  </pc:docChgLst>
  <pc:docChgLst>
    <pc:chgData name="Caleb Pak" userId="S::cpak@octa.net::69bc2ccf-f1ba-4057-8652-c7f9fa9e97f3" providerId="AD" clId="Web-{313EEDF2-116D-510E-E4B1-915B40811CBE}"/>
    <pc:docChg chg="addSld modSld">
      <pc:chgData name="Caleb Pak" userId="S::cpak@octa.net::69bc2ccf-f1ba-4057-8652-c7f9fa9e97f3" providerId="AD" clId="Web-{313EEDF2-116D-510E-E4B1-915B40811CBE}" dt="2024-10-31T22:15:50.869" v="1684" actId="20577"/>
      <pc:docMkLst>
        <pc:docMk/>
      </pc:docMkLst>
      <pc:sldChg chg="modSp">
        <pc:chgData name="Caleb Pak" userId="S::cpak@octa.net::69bc2ccf-f1ba-4057-8652-c7f9fa9e97f3" providerId="AD" clId="Web-{313EEDF2-116D-510E-E4B1-915B40811CBE}" dt="2024-10-31T22:14:22.082" v="1655" actId="20577"/>
        <pc:sldMkLst>
          <pc:docMk/>
          <pc:sldMk cId="1045040131" sldId="260"/>
        </pc:sldMkLst>
      </pc:sldChg>
      <pc:sldChg chg="modSp add replId">
        <pc:chgData name="Caleb Pak" userId="S::cpak@octa.net::69bc2ccf-f1ba-4057-8652-c7f9fa9e97f3" providerId="AD" clId="Web-{313EEDF2-116D-510E-E4B1-915B40811CBE}" dt="2024-10-31T22:14:45.193" v="1661" actId="20577"/>
        <pc:sldMkLst>
          <pc:docMk/>
          <pc:sldMk cId="661323280" sldId="263"/>
        </pc:sldMkLst>
      </pc:sldChg>
      <pc:sldChg chg="modSp add replId">
        <pc:chgData name="Caleb Pak" userId="S::cpak@octa.net::69bc2ccf-f1ba-4057-8652-c7f9fa9e97f3" providerId="AD" clId="Web-{313EEDF2-116D-510E-E4B1-915B40811CBE}" dt="2024-10-31T22:14:52.459" v="1662" actId="20577"/>
        <pc:sldMkLst>
          <pc:docMk/>
          <pc:sldMk cId="4043384847" sldId="264"/>
        </pc:sldMkLst>
      </pc:sldChg>
      <pc:sldChg chg="modSp add replId">
        <pc:chgData name="Caleb Pak" userId="S::cpak@octa.net::69bc2ccf-f1ba-4057-8652-c7f9fa9e97f3" providerId="AD" clId="Web-{313EEDF2-116D-510E-E4B1-915B40811CBE}" dt="2024-10-31T22:14:56.990" v="1663" actId="20577"/>
        <pc:sldMkLst>
          <pc:docMk/>
          <pc:sldMk cId="1879338042" sldId="265"/>
        </pc:sldMkLst>
      </pc:sldChg>
      <pc:sldChg chg="modSp add replId">
        <pc:chgData name="Caleb Pak" userId="S::cpak@octa.net::69bc2ccf-f1ba-4057-8652-c7f9fa9e97f3" providerId="AD" clId="Web-{313EEDF2-116D-510E-E4B1-915B40811CBE}" dt="2024-10-31T22:15:00.803" v="1664" actId="20577"/>
        <pc:sldMkLst>
          <pc:docMk/>
          <pc:sldMk cId="3302159061" sldId="266"/>
        </pc:sldMkLst>
      </pc:sldChg>
      <pc:sldChg chg="modSp add replId">
        <pc:chgData name="Caleb Pak" userId="S::cpak@octa.net::69bc2ccf-f1ba-4057-8652-c7f9fa9e97f3" providerId="AD" clId="Web-{313EEDF2-116D-510E-E4B1-915B40811CBE}" dt="2024-10-31T22:15:04.663" v="1665" actId="20577"/>
        <pc:sldMkLst>
          <pc:docMk/>
          <pc:sldMk cId="3463978478" sldId="267"/>
        </pc:sldMkLst>
      </pc:sldChg>
      <pc:sldChg chg="modSp add replId">
        <pc:chgData name="Caleb Pak" userId="S::cpak@octa.net::69bc2ccf-f1ba-4057-8652-c7f9fa9e97f3" providerId="AD" clId="Web-{313EEDF2-116D-510E-E4B1-915B40811CBE}" dt="2024-10-31T22:15:07.475" v="1666" actId="20577"/>
        <pc:sldMkLst>
          <pc:docMk/>
          <pc:sldMk cId="1544514373" sldId="268"/>
        </pc:sldMkLst>
      </pc:sldChg>
      <pc:sldChg chg="modSp add replId">
        <pc:chgData name="Caleb Pak" userId="S::cpak@octa.net::69bc2ccf-f1ba-4057-8652-c7f9fa9e97f3" providerId="AD" clId="Web-{313EEDF2-116D-510E-E4B1-915B40811CBE}" dt="2024-10-31T22:15:11.820" v="1667" actId="20577"/>
        <pc:sldMkLst>
          <pc:docMk/>
          <pc:sldMk cId="2348192765" sldId="269"/>
        </pc:sldMkLst>
      </pc:sldChg>
      <pc:sldChg chg="modSp add replId">
        <pc:chgData name="Caleb Pak" userId="S::cpak@octa.net::69bc2ccf-f1ba-4057-8652-c7f9fa9e97f3" providerId="AD" clId="Web-{313EEDF2-116D-510E-E4B1-915B40811CBE}" dt="2024-10-31T22:15:13.976" v="1668" actId="20577"/>
        <pc:sldMkLst>
          <pc:docMk/>
          <pc:sldMk cId="1751404673" sldId="270"/>
        </pc:sldMkLst>
      </pc:sldChg>
      <pc:sldChg chg="modSp add replId">
        <pc:chgData name="Caleb Pak" userId="S::cpak@octa.net::69bc2ccf-f1ba-4057-8652-c7f9fa9e97f3" providerId="AD" clId="Web-{313EEDF2-116D-510E-E4B1-915B40811CBE}" dt="2024-10-31T22:15:16.898" v="1669" actId="20577"/>
        <pc:sldMkLst>
          <pc:docMk/>
          <pc:sldMk cId="347663455" sldId="271"/>
        </pc:sldMkLst>
      </pc:sldChg>
      <pc:sldChg chg="modSp add replId">
        <pc:chgData name="Caleb Pak" userId="S::cpak@octa.net::69bc2ccf-f1ba-4057-8652-c7f9fa9e97f3" providerId="AD" clId="Web-{313EEDF2-116D-510E-E4B1-915B40811CBE}" dt="2024-10-31T22:15:20.133" v="1670" actId="20577"/>
        <pc:sldMkLst>
          <pc:docMk/>
          <pc:sldMk cId="3886319308" sldId="272"/>
        </pc:sldMkLst>
      </pc:sldChg>
      <pc:sldChg chg="modSp add replId">
        <pc:chgData name="Caleb Pak" userId="S::cpak@octa.net::69bc2ccf-f1ba-4057-8652-c7f9fa9e97f3" providerId="AD" clId="Web-{313EEDF2-116D-510E-E4B1-915B40811CBE}" dt="2024-10-31T22:15:22.664" v="1671" actId="20577"/>
        <pc:sldMkLst>
          <pc:docMk/>
          <pc:sldMk cId="910715645" sldId="273"/>
        </pc:sldMkLst>
      </pc:sldChg>
      <pc:sldChg chg="modSp add replId">
        <pc:chgData name="Caleb Pak" userId="S::cpak@octa.net::69bc2ccf-f1ba-4057-8652-c7f9fa9e97f3" providerId="AD" clId="Web-{313EEDF2-116D-510E-E4B1-915B40811CBE}" dt="2024-10-31T22:15:26.164" v="1673" actId="20577"/>
        <pc:sldMkLst>
          <pc:docMk/>
          <pc:sldMk cId="4089108385" sldId="274"/>
        </pc:sldMkLst>
      </pc:sldChg>
      <pc:sldChg chg="modSp add replId">
        <pc:chgData name="Caleb Pak" userId="S::cpak@octa.net::69bc2ccf-f1ba-4057-8652-c7f9fa9e97f3" providerId="AD" clId="Web-{313EEDF2-116D-510E-E4B1-915B40811CBE}" dt="2024-10-31T22:15:28.883" v="1675" actId="20577"/>
        <pc:sldMkLst>
          <pc:docMk/>
          <pc:sldMk cId="3998937681" sldId="275"/>
        </pc:sldMkLst>
      </pc:sldChg>
      <pc:sldChg chg="modSp add replId">
        <pc:chgData name="Caleb Pak" userId="S::cpak@octa.net::69bc2ccf-f1ba-4057-8652-c7f9fa9e97f3" providerId="AD" clId="Web-{313EEDF2-116D-510E-E4B1-915B40811CBE}" dt="2024-10-31T22:15:31.008" v="1676" actId="20577"/>
        <pc:sldMkLst>
          <pc:docMk/>
          <pc:sldMk cId="3616625778" sldId="276"/>
        </pc:sldMkLst>
      </pc:sldChg>
      <pc:sldChg chg="modSp add replId">
        <pc:chgData name="Caleb Pak" userId="S::cpak@octa.net::69bc2ccf-f1ba-4057-8652-c7f9fa9e97f3" providerId="AD" clId="Web-{313EEDF2-116D-510E-E4B1-915B40811CBE}" dt="2024-10-31T22:15:33.571" v="1677" actId="20577"/>
        <pc:sldMkLst>
          <pc:docMk/>
          <pc:sldMk cId="553539488" sldId="277"/>
        </pc:sldMkLst>
      </pc:sldChg>
      <pc:sldChg chg="modSp add replId">
        <pc:chgData name="Caleb Pak" userId="S::cpak@octa.net::69bc2ccf-f1ba-4057-8652-c7f9fa9e97f3" providerId="AD" clId="Web-{313EEDF2-116D-510E-E4B1-915B40811CBE}" dt="2024-10-31T22:15:37.556" v="1678" actId="20577"/>
        <pc:sldMkLst>
          <pc:docMk/>
          <pc:sldMk cId="2657226593" sldId="278"/>
        </pc:sldMkLst>
      </pc:sldChg>
      <pc:sldChg chg="modSp add replId">
        <pc:chgData name="Caleb Pak" userId="S::cpak@octa.net::69bc2ccf-f1ba-4057-8652-c7f9fa9e97f3" providerId="AD" clId="Web-{313EEDF2-116D-510E-E4B1-915B40811CBE}" dt="2024-10-31T22:15:39.915" v="1679" actId="20577"/>
        <pc:sldMkLst>
          <pc:docMk/>
          <pc:sldMk cId="1685442847" sldId="279"/>
        </pc:sldMkLst>
      </pc:sldChg>
      <pc:sldChg chg="modSp add replId">
        <pc:chgData name="Caleb Pak" userId="S::cpak@octa.net::69bc2ccf-f1ba-4057-8652-c7f9fa9e97f3" providerId="AD" clId="Web-{313EEDF2-116D-510E-E4B1-915B40811CBE}" dt="2024-10-31T22:15:42.587" v="1680" actId="20577"/>
        <pc:sldMkLst>
          <pc:docMk/>
          <pc:sldMk cId="4086632544" sldId="280"/>
        </pc:sldMkLst>
      </pc:sldChg>
      <pc:sldChg chg="modSp add replId">
        <pc:chgData name="Caleb Pak" userId="S::cpak@octa.net::69bc2ccf-f1ba-4057-8652-c7f9fa9e97f3" providerId="AD" clId="Web-{313EEDF2-116D-510E-E4B1-915B40811CBE}" dt="2024-10-31T22:15:45.509" v="1682" actId="20577"/>
        <pc:sldMkLst>
          <pc:docMk/>
          <pc:sldMk cId="2748303377" sldId="281"/>
        </pc:sldMkLst>
      </pc:sldChg>
      <pc:sldChg chg="modSp add replId">
        <pc:chgData name="Caleb Pak" userId="S::cpak@octa.net::69bc2ccf-f1ba-4057-8652-c7f9fa9e97f3" providerId="AD" clId="Web-{313EEDF2-116D-510E-E4B1-915B40811CBE}" dt="2024-10-31T22:15:48.432" v="1683" actId="20577"/>
        <pc:sldMkLst>
          <pc:docMk/>
          <pc:sldMk cId="2937281567" sldId="282"/>
        </pc:sldMkLst>
      </pc:sldChg>
      <pc:sldChg chg="modSp add replId">
        <pc:chgData name="Caleb Pak" userId="S::cpak@octa.net::69bc2ccf-f1ba-4057-8652-c7f9fa9e97f3" providerId="AD" clId="Web-{313EEDF2-116D-510E-E4B1-915B40811CBE}" dt="2024-10-31T22:15:50.869" v="1684" actId="20577"/>
        <pc:sldMkLst>
          <pc:docMk/>
          <pc:sldMk cId="1868894463" sldId="283"/>
        </pc:sldMkLst>
      </pc:sldChg>
    </pc:docChg>
  </pc:docChgLst>
  <pc:docChgLst>
    <pc:chgData name="Vic Mireles" userId="c65e6f6e-4d7a-4084-a7a0-c649dd1e0700" providerId="ADAL" clId="{A5238ADC-E504-4BEA-8AA0-13CFB611BD13}"/>
    <pc:docChg chg="delSld">
      <pc:chgData name="Vic Mireles" userId="c65e6f6e-4d7a-4084-a7a0-c649dd1e0700" providerId="ADAL" clId="{A5238ADC-E504-4BEA-8AA0-13CFB611BD13}" dt="2024-10-31T20:56:04.646" v="1" actId="47"/>
      <pc:docMkLst>
        <pc:docMk/>
      </pc:docMkLst>
      <pc:sldChg chg="del">
        <pc:chgData name="Vic Mireles" userId="c65e6f6e-4d7a-4084-a7a0-c649dd1e0700" providerId="ADAL" clId="{A5238ADC-E504-4BEA-8AA0-13CFB611BD13}" dt="2024-10-31T20:56:04.646" v="1" actId="47"/>
        <pc:sldMkLst>
          <pc:docMk/>
          <pc:sldMk cId="1095848454" sldId="258"/>
        </pc:sldMkLst>
      </pc:sldChg>
      <pc:sldChg chg="del">
        <pc:chgData name="Vic Mireles" userId="c65e6f6e-4d7a-4084-a7a0-c649dd1e0700" providerId="ADAL" clId="{A5238ADC-E504-4BEA-8AA0-13CFB611BD13}" dt="2024-10-31T20:56:03.867" v="0" actId="47"/>
        <pc:sldMkLst>
          <pc:docMk/>
          <pc:sldMk cId="3328349593" sldId="259"/>
        </pc:sldMkLst>
      </pc:sldChg>
    </pc:docChg>
  </pc:docChgLst>
  <pc:docChgLst>
    <pc:chgData name="Vic Mireles" userId="c65e6f6e-4d7a-4084-a7a0-c649dd1e0700" providerId="ADAL" clId="{E954C020-E5D2-4043-AFD8-16C2C67C5120}"/>
    <pc:docChg chg="undo custSel addSld modSld sldOrd">
      <pc:chgData name="Vic Mireles" userId="c65e6f6e-4d7a-4084-a7a0-c649dd1e0700" providerId="ADAL" clId="{E954C020-E5D2-4043-AFD8-16C2C67C5120}" dt="2025-02-11T22:00:33.479" v="549" actId="20577"/>
      <pc:docMkLst>
        <pc:docMk/>
      </pc:docMkLst>
      <pc:sldChg chg="modSp mod">
        <pc:chgData name="Vic Mireles" userId="c65e6f6e-4d7a-4084-a7a0-c649dd1e0700" providerId="ADAL" clId="{E954C020-E5D2-4043-AFD8-16C2C67C5120}" dt="2025-01-20T17:50:34.074" v="147" actId="20577"/>
        <pc:sldMkLst>
          <pc:docMk/>
          <pc:sldMk cId="2055475708" sldId="256"/>
        </pc:sldMkLst>
        <pc:spChg chg="mod">
          <ac:chgData name="Vic Mireles" userId="c65e6f6e-4d7a-4084-a7a0-c649dd1e0700" providerId="ADAL" clId="{E954C020-E5D2-4043-AFD8-16C2C67C5120}" dt="2025-01-20T17:44:11.111" v="141" actId="20577"/>
          <ac:spMkLst>
            <pc:docMk/>
            <pc:sldMk cId="2055475708" sldId="256"/>
            <ac:spMk id="2" creationId="{00000000-0000-0000-0000-000000000000}"/>
          </ac:spMkLst>
        </pc:spChg>
        <pc:spChg chg="mod">
          <ac:chgData name="Vic Mireles" userId="c65e6f6e-4d7a-4084-a7a0-c649dd1e0700" providerId="ADAL" clId="{E954C020-E5D2-4043-AFD8-16C2C67C5120}" dt="2025-01-20T17:50:34.074" v="147" actId="20577"/>
          <ac:spMkLst>
            <pc:docMk/>
            <pc:sldMk cId="2055475708" sldId="256"/>
            <ac:spMk id="3" creationId="{00000000-0000-0000-0000-000000000000}"/>
          </ac:spMkLst>
        </pc:spChg>
      </pc:sldChg>
      <pc:sldChg chg="modSp mod ord">
        <pc:chgData name="Vic Mireles" userId="c65e6f6e-4d7a-4084-a7a0-c649dd1e0700" providerId="ADAL" clId="{E954C020-E5D2-4043-AFD8-16C2C67C5120}" dt="2025-02-07T16:55:54.472" v="436"/>
        <pc:sldMkLst>
          <pc:docMk/>
          <pc:sldMk cId="1045040131" sldId="260"/>
        </pc:sldMkLst>
        <pc:spChg chg="mod">
          <ac:chgData name="Vic Mireles" userId="c65e6f6e-4d7a-4084-a7a0-c649dd1e0700" providerId="ADAL" clId="{E954C020-E5D2-4043-AFD8-16C2C67C5120}" dt="2025-01-20T17:58:42.832" v="194" actId="20577"/>
          <ac:spMkLst>
            <pc:docMk/>
            <pc:sldMk cId="1045040131" sldId="260"/>
            <ac:spMk id="3" creationId="{DC334710-2E76-4AA8-2AE4-C6AD3BCE5A35}"/>
          </ac:spMkLst>
        </pc:spChg>
      </pc:sldChg>
      <pc:sldChg chg="modSp mod">
        <pc:chgData name="Vic Mireles" userId="c65e6f6e-4d7a-4084-a7a0-c649dd1e0700" providerId="ADAL" clId="{E954C020-E5D2-4043-AFD8-16C2C67C5120}" dt="2025-02-11T22:00:33.479" v="549" actId="20577"/>
        <pc:sldMkLst>
          <pc:docMk/>
          <pc:sldMk cId="4139678714" sldId="262"/>
        </pc:sldMkLst>
        <pc:spChg chg="mod">
          <ac:chgData name="Vic Mireles" userId="c65e6f6e-4d7a-4084-a7a0-c649dd1e0700" providerId="ADAL" clId="{E954C020-E5D2-4043-AFD8-16C2C67C5120}" dt="2025-02-11T22:00:33.479" v="549" actId="20577"/>
          <ac:spMkLst>
            <pc:docMk/>
            <pc:sldMk cId="4139678714" sldId="262"/>
            <ac:spMk id="3" creationId="{C5FF4EB5-8984-270A-8DC8-592B4279C8D0}"/>
          </ac:spMkLst>
        </pc:spChg>
      </pc:sldChg>
      <pc:sldChg chg="modSp mod ord">
        <pc:chgData name="Vic Mireles" userId="c65e6f6e-4d7a-4084-a7a0-c649dd1e0700" providerId="ADAL" clId="{E954C020-E5D2-4043-AFD8-16C2C67C5120}" dt="2025-02-11T20:44:45.889" v="527"/>
        <pc:sldMkLst>
          <pc:docMk/>
          <pc:sldMk cId="661323280" sldId="263"/>
        </pc:sldMkLst>
        <pc:spChg chg="mod">
          <ac:chgData name="Vic Mireles" userId="c65e6f6e-4d7a-4084-a7a0-c649dd1e0700" providerId="ADAL" clId="{E954C020-E5D2-4043-AFD8-16C2C67C5120}" dt="2025-01-20T17:58:05.730" v="182" actId="20577"/>
          <ac:spMkLst>
            <pc:docMk/>
            <pc:sldMk cId="661323280" sldId="263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7T16:52:36.908" v="428"/>
        <pc:sldMkLst>
          <pc:docMk/>
          <pc:sldMk cId="4043384847" sldId="264"/>
        </pc:sldMkLst>
        <pc:spChg chg="mod">
          <ac:chgData name="Vic Mireles" userId="c65e6f6e-4d7a-4084-a7a0-c649dd1e0700" providerId="ADAL" clId="{E954C020-E5D2-4043-AFD8-16C2C67C5120}" dt="2025-01-20T18:03:50.087" v="230" actId="20577"/>
          <ac:spMkLst>
            <pc:docMk/>
            <pc:sldMk cId="4043384847" sldId="264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7T16:23:31.278" v="418"/>
        <pc:sldMkLst>
          <pc:docMk/>
          <pc:sldMk cId="1879338042" sldId="265"/>
        </pc:sldMkLst>
        <pc:spChg chg="mod">
          <ac:chgData name="Vic Mireles" userId="c65e6f6e-4d7a-4084-a7a0-c649dd1e0700" providerId="ADAL" clId="{E954C020-E5D2-4043-AFD8-16C2C67C5120}" dt="2025-01-20T18:04:11.873" v="233" actId="20577"/>
          <ac:spMkLst>
            <pc:docMk/>
            <pc:sldMk cId="1879338042" sldId="265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7T16:55:44.567" v="434"/>
        <pc:sldMkLst>
          <pc:docMk/>
          <pc:sldMk cId="3302159061" sldId="266"/>
        </pc:sldMkLst>
        <pc:spChg chg="mod">
          <ac:chgData name="Vic Mireles" userId="c65e6f6e-4d7a-4084-a7a0-c649dd1e0700" providerId="ADAL" clId="{E954C020-E5D2-4043-AFD8-16C2C67C5120}" dt="2025-01-20T18:04:38.378" v="239" actId="20577"/>
          <ac:spMkLst>
            <pc:docMk/>
            <pc:sldMk cId="3302159061" sldId="266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11T21:27:25.832" v="529"/>
        <pc:sldMkLst>
          <pc:docMk/>
          <pc:sldMk cId="3463978478" sldId="267"/>
        </pc:sldMkLst>
        <pc:spChg chg="mod">
          <ac:chgData name="Vic Mireles" userId="c65e6f6e-4d7a-4084-a7a0-c649dd1e0700" providerId="ADAL" clId="{E954C020-E5D2-4043-AFD8-16C2C67C5120}" dt="2025-01-20T17:57:50.435" v="175" actId="20577"/>
          <ac:spMkLst>
            <pc:docMk/>
            <pc:sldMk cId="3463978478" sldId="267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10T19:49:43.752" v="499"/>
        <pc:sldMkLst>
          <pc:docMk/>
          <pc:sldMk cId="1544514373" sldId="268"/>
        </pc:sldMkLst>
        <pc:spChg chg="mod">
          <ac:chgData name="Vic Mireles" userId="c65e6f6e-4d7a-4084-a7a0-c649dd1e0700" providerId="ADAL" clId="{E954C020-E5D2-4043-AFD8-16C2C67C5120}" dt="2025-01-20T18:02:43.380" v="224" actId="20577"/>
          <ac:spMkLst>
            <pc:docMk/>
            <pc:sldMk cId="1544514373" sldId="268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7T20:42:44.954" v="438"/>
        <pc:sldMkLst>
          <pc:docMk/>
          <pc:sldMk cId="2348192765" sldId="269"/>
        </pc:sldMkLst>
        <pc:spChg chg="mod">
          <ac:chgData name="Vic Mireles" userId="c65e6f6e-4d7a-4084-a7a0-c649dd1e0700" providerId="ADAL" clId="{E954C020-E5D2-4043-AFD8-16C2C67C5120}" dt="2025-01-20T17:58:27.662" v="188" actId="20577"/>
          <ac:spMkLst>
            <pc:docMk/>
            <pc:sldMk cId="2348192765" sldId="269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7T16:54:53.111" v="432"/>
        <pc:sldMkLst>
          <pc:docMk/>
          <pc:sldMk cId="1751404673" sldId="270"/>
        </pc:sldMkLst>
        <pc:spChg chg="mod">
          <ac:chgData name="Vic Mireles" userId="c65e6f6e-4d7a-4084-a7a0-c649dd1e0700" providerId="ADAL" clId="{E954C020-E5D2-4043-AFD8-16C2C67C5120}" dt="2025-01-20T17:59:49.598" v="209" actId="20577"/>
          <ac:spMkLst>
            <pc:docMk/>
            <pc:sldMk cId="1751404673" sldId="270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7T21:26:53.570" v="440"/>
        <pc:sldMkLst>
          <pc:docMk/>
          <pc:sldMk cId="347663455" sldId="271"/>
        </pc:sldMkLst>
        <pc:spChg chg="mod">
          <ac:chgData name="Vic Mireles" userId="c65e6f6e-4d7a-4084-a7a0-c649dd1e0700" providerId="ADAL" clId="{E954C020-E5D2-4043-AFD8-16C2C67C5120}" dt="2025-01-20T18:00:20.727" v="215" actId="20577"/>
          <ac:spMkLst>
            <pc:docMk/>
            <pc:sldMk cId="347663455" sldId="271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11T20:44:25.135" v="525"/>
        <pc:sldMkLst>
          <pc:docMk/>
          <pc:sldMk cId="3886319308" sldId="272"/>
        </pc:sldMkLst>
        <pc:spChg chg="mod">
          <ac:chgData name="Vic Mireles" userId="c65e6f6e-4d7a-4084-a7a0-c649dd1e0700" providerId="ADAL" clId="{E954C020-E5D2-4043-AFD8-16C2C67C5120}" dt="2025-01-20T18:04:24.686" v="236" actId="20577"/>
          <ac:spMkLst>
            <pc:docMk/>
            <pc:sldMk cId="3886319308" sldId="272"/>
            <ac:spMk id="3" creationId="{DC334710-2E76-4AA8-2AE4-C6AD3BCE5A35}"/>
          </ac:spMkLst>
        </pc:spChg>
      </pc:sldChg>
      <pc:sldChg chg="modSp mod">
        <pc:chgData name="Vic Mireles" userId="c65e6f6e-4d7a-4084-a7a0-c649dd1e0700" providerId="ADAL" clId="{E954C020-E5D2-4043-AFD8-16C2C67C5120}" dt="2025-01-20T17:59:11.221" v="200" actId="20577"/>
        <pc:sldMkLst>
          <pc:docMk/>
          <pc:sldMk cId="910715645" sldId="273"/>
        </pc:sldMkLst>
        <pc:spChg chg="mod">
          <ac:chgData name="Vic Mireles" userId="c65e6f6e-4d7a-4084-a7a0-c649dd1e0700" providerId="ADAL" clId="{E954C020-E5D2-4043-AFD8-16C2C67C5120}" dt="2025-01-20T17:59:11.221" v="200" actId="20577"/>
          <ac:spMkLst>
            <pc:docMk/>
            <pc:sldMk cId="910715645" sldId="273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5T16:09:13.948" v="392"/>
        <pc:sldMkLst>
          <pc:docMk/>
          <pc:sldMk cId="553539488" sldId="277"/>
        </pc:sldMkLst>
        <pc:spChg chg="mod">
          <ac:chgData name="Vic Mireles" userId="c65e6f6e-4d7a-4084-a7a0-c649dd1e0700" providerId="ADAL" clId="{E954C020-E5D2-4043-AFD8-16C2C67C5120}" dt="2025-01-20T18:01:34.825" v="218" actId="20577"/>
          <ac:spMkLst>
            <pc:docMk/>
            <pc:sldMk cId="553539488" sldId="277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5T19:40:22.721" v="416"/>
        <pc:sldMkLst>
          <pc:docMk/>
          <pc:sldMk cId="2657226593" sldId="278"/>
        </pc:sldMkLst>
        <pc:spChg chg="mod">
          <ac:chgData name="Vic Mireles" userId="c65e6f6e-4d7a-4084-a7a0-c649dd1e0700" providerId="ADAL" clId="{E954C020-E5D2-4043-AFD8-16C2C67C5120}" dt="2025-01-20T18:04:51.334" v="242" actId="20577"/>
          <ac:spMkLst>
            <pc:docMk/>
            <pc:sldMk cId="2657226593" sldId="278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5T17:37:47.995" v="404"/>
        <pc:sldMkLst>
          <pc:docMk/>
          <pc:sldMk cId="4086632544" sldId="280"/>
        </pc:sldMkLst>
        <pc:spChg chg="mod">
          <ac:chgData name="Vic Mireles" userId="c65e6f6e-4d7a-4084-a7a0-c649dd1e0700" providerId="ADAL" clId="{E954C020-E5D2-4043-AFD8-16C2C67C5120}" dt="2025-01-20T17:58:54.632" v="197" actId="20577"/>
          <ac:spMkLst>
            <pc:docMk/>
            <pc:sldMk cId="4086632544" sldId="280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5T16:08:55.873" v="390"/>
        <pc:sldMkLst>
          <pc:docMk/>
          <pc:sldMk cId="2748303377" sldId="281"/>
        </pc:sldMkLst>
        <pc:spChg chg="mod">
          <ac:chgData name="Vic Mireles" userId="c65e6f6e-4d7a-4084-a7a0-c649dd1e0700" providerId="ADAL" clId="{E954C020-E5D2-4043-AFD8-16C2C67C5120}" dt="2025-01-20T18:00:09.499" v="212" actId="20577"/>
          <ac:spMkLst>
            <pc:docMk/>
            <pc:sldMk cId="2748303377" sldId="281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4T21:53:54.235" v="268"/>
        <pc:sldMkLst>
          <pc:docMk/>
          <pc:sldMk cId="2937281567" sldId="282"/>
        </pc:sldMkLst>
        <pc:spChg chg="mod">
          <ac:chgData name="Vic Mireles" userId="c65e6f6e-4d7a-4084-a7a0-c649dd1e0700" providerId="ADAL" clId="{E954C020-E5D2-4043-AFD8-16C2C67C5120}" dt="2025-01-20T18:03:35.196" v="227" actId="20577"/>
          <ac:spMkLst>
            <pc:docMk/>
            <pc:sldMk cId="2937281567" sldId="282"/>
            <ac:spMk id="3" creationId="{DC334710-2E76-4AA8-2AE4-C6AD3BCE5A35}"/>
          </ac:spMkLst>
        </pc:spChg>
      </pc:sldChg>
      <pc:sldChg chg="modSp mod ord">
        <pc:chgData name="Vic Mireles" userId="c65e6f6e-4d7a-4084-a7a0-c649dd1e0700" providerId="ADAL" clId="{E954C020-E5D2-4043-AFD8-16C2C67C5120}" dt="2025-02-03T20:31:49.193" v="250"/>
        <pc:sldMkLst>
          <pc:docMk/>
          <pc:sldMk cId="1868894463" sldId="283"/>
        </pc:sldMkLst>
        <pc:spChg chg="mod">
          <ac:chgData name="Vic Mireles" userId="c65e6f6e-4d7a-4084-a7a0-c649dd1e0700" providerId="ADAL" clId="{E954C020-E5D2-4043-AFD8-16C2C67C5120}" dt="2025-01-20T17:59:22.126" v="203" actId="20577"/>
          <ac:spMkLst>
            <pc:docMk/>
            <pc:sldMk cId="1868894463" sldId="283"/>
            <ac:spMk id="3" creationId="{DC334710-2E76-4AA8-2AE4-C6AD3BCE5A35}"/>
          </ac:spMkLst>
        </pc:spChg>
      </pc:sldChg>
      <pc:sldChg chg="modSp mod">
        <pc:chgData name="Vic Mireles" userId="c65e6f6e-4d7a-4084-a7a0-c649dd1e0700" providerId="ADAL" clId="{E954C020-E5D2-4043-AFD8-16C2C67C5120}" dt="2025-02-05T18:47:14.393" v="405" actId="20577"/>
        <pc:sldMkLst>
          <pc:docMk/>
          <pc:sldMk cId="3255435955" sldId="284"/>
        </pc:sldMkLst>
        <pc:spChg chg="mod">
          <ac:chgData name="Vic Mireles" userId="c65e6f6e-4d7a-4084-a7a0-c649dd1e0700" providerId="ADAL" clId="{E954C020-E5D2-4043-AFD8-16C2C67C5120}" dt="2025-02-05T18:47:14.393" v="405" actId="20577"/>
          <ac:spMkLst>
            <pc:docMk/>
            <pc:sldMk cId="3255435955" sldId="284"/>
            <ac:spMk id="3" creationId="{0AA1F3FE-104F-D6E9-8DD2-DCD7F7EF8C89}"/>
          </ac:spMkLst>
        </pc:spChg>
      </pc:sldChg>
      <pc:sldChg chg="modSp mod">
        <pc:chgData name="Vic Mireles" userId="c65e6f6e-4d7a-4084-a7a0-c649dd1e0700" providerId="ADAL" clId="{E954C020-E5D2-4043-AFD8-16C2C67C5120}" dt="2025-02-05T19:27:30.395" v="414" actId="20577"/>
        <pc:sldMkLst>
          <pc:docMk/>
          <pc:sldMk cId="3641182979" sldId="286"/>
        </pc:sldMkLst>
        <pc:spChg chg="mod">
          <ac:chgData name="Vic Mireles" userId="c65e6f6e-4d7a-4084-a7a0-c649dd1e0700" providerId="ADAL" clId="{E954C020-E5D2-4043-AFD8-16C2C67C5120}" dt="2025-02-05T19:27:30.395" v="414" actId="20577"/>
          <ac:spMkLst>
            <pc:docMk/>
            <pc:sldMk cId="3641182979" sldId="286"/>
            <ac:spMk id="3" creationId="{024DF0A7-C840-C0EC-25EE-A2DA7480EB23}"/>
          </ac:spMkLst>
        </pc:spChg>
      </pc:sldChg>
      <pc:sldChg chg="modSp mod">
        <pc:chgData name="Vic Mireles" userId="c65e6f6e-4d7a-4084-a7a0-c649dd1e0700" providerId="ADAL" clId="{E954C020-E5D2-4043-AFD8-16C2C67C5120}" dt="2025-02-07T23:36:15.317" v="495" actId="20577"/>
        <pc:sldMkLst>
          <pc:docMk/>
          <pc:sldMk cId="2679606387" sldId="288"/>
        </pc:sldMkLst>
        <pc:spChg chg="mod">
          <ac:chgData name="Vic Mireles" userId="c65e6f6e-4d7a-4084-a7a0-c649dd1e0700" providerId="ADAL" clId="{E954C020-E5D2-4043-AFD8-16C2C67C5120}" dt="2025-02-07T23:36:15.317" v="495" actId="20577"/>
          <ac:spMkLst>
            <pc:docMk/>
            <pc:sldMk cId="2679606387" sldId="288"/>
            <ac:spMk id="10" creationId="{4913DD50-C57B-9443-E00B-CC7398A2D674}"/>
          </ac:spMkLst>
        </pc:spChg>
      </pc:sldChg>
      <pc:sldChg chg="modSp mod">
        <pc:chgData name="Vic Mireles" userId="c65e6f6e-4d7a-4084-a7a0-c649dd1e0700" providerId="ADAL" clId="{E954C020-E5D2-4043-AFD8-16C2C67C5120}" dt="2025-01-20T17:41:55.883" v="119" actId="1037"/>
        <pc:sldMkLst>
          <pc:docMk/>
          <pc:sldMk cId="4130243718" sldId="290"/>
        </pc:sldMkLst>
        <pc:spChg chg="mod">
          <ac:chgData name="Vic Mireles" userId="c65e6f6e-4d7a-4084-a7a0-c649dd1e0700" providerId="ADAL" clId="{E954C020-E5D2-4043-AFD8-16C2C67C5120}" dt="2025-01-20T17:41:55.883" v="119" actId="1037"/>
          <ac:spMkLst>
            <pc:docMk/>
            <pc:sldMk cId="4130243718" sldId="290"/>
            <ac:spMk id="4" creationId="{C1641A40-2B0E-7F5A-A22A-0C46F976D360}"/>
          </ac:spMkLst>
        </pc:spChg>
      </pc:sldChg>
      <pc:sldChg chg="modSp mod ord">
        <pc:chgData name="Vic Mireles" userId="c65e6f6e-4d7a-4084-a7a0-c649dd1e0700" providerId="ADAL" clId="{E954C020-E5D2-4043-AFD8-16C2C67C5120}" dt="2025-02-04T22:48:37.763" v="388" actId="14734"/>
        <pc:sldMkLst>
          <pc:docMk/>
          <pc:sldMk cId="3567790879" sldId="291"/>
        </pc:sldMkLst>
        <pc:graphicFrameChg chg="mod modGraphic">
          <ac:chgData name="Vic Mireles" userId="c65e6f6e-4d7a-4084-a7a0-c649dd1e0700" providerId="ADAL" clId="{E954C020-E5D2-4043-AFD8-16C2C67C5120}" dt="2025-02-04T22:48:37.763" v="388" actId="14734"/>
          <ac:graphicFrameMkLst>
            <pc:docMk/>
            <pc:sldMk cId="3567790879" sldId="291"/>
            <ac:graphicFrameMk id="5" creationId="{E20D5444-511B-3917-C973-ED7E7CF7C015}"/>
          </ac:graphicFrameMkLst>
        </pc:graphicFrameChg>
      </pc:sldChg>
      <pc:sldChg chg="modSp new mod">
        <pc:chgData name="Vic Mireles" userId="c65e6f6e-4d7a-4084-a7a0-c649dd1e0700" providerId="ADAL" clId="{E954C020-E5D2-4043-AFD8-16C2C67C5120}" dt="2025-02-03T20:32:00.704" v="262" actId="20577"/>
        <pc:sldMkLst>
          <pc:docMk/>
          <pc:sldMk cId="4264259612" sldId="292"/>
        </pc:sldMkLst>
        <pc:spChg chg="mod">
          <ac:chgData name="Vic Mireles" userId="c65e6f6e-4d7a-4084-a7a0-c649dd1e0700" providerId="ADAL" clId="{E954C020-E5D2-4043-AFD8-16C2C67C5120}" dt="2025-02-03T20:32:00.704" v="262" actId="20577"/>
          <ac:spMkLst>
            <pc:docMk/>
            <pc:sldMk cId="4264259612" sldId="292"/>
            <ac:spMk id="2" creationId="{F3009E7B-3B19-7016-F04A-05B0C29D716C}"/>
          </ac:spMkLst>
        </pc:spChg>
      </pc:sldChg>
      <pc:sldChg chg="modSp add mod ord">
        <pc:chgData name="Vic Mireles" userId="c65e6f6e-4d7a-4084-a7a0-c649dd1e0700" providerId="ADAL" clId="{E954C020-E5D2-4043-AFD8-16C2C67C5120}" dt="2025-02-10T19:50:11.796" v="517" actId="20577"/>
        <pc:sldMkLst>
          <pc:docMk/>
          <pc:sldMk cId="3235685925" sldId="293"/>
        </pc:sldMkLst>
        <pc:spChg chg="mod">
          <ac:chgData name="Vic Mireles" userId="c65e6f6e-4d7a-4084-a7a0-c649dd1e0700" providerId="ADAL" clId="{E954C020-E5D2-4043-AFD8-16C2C67C5120}" dt="2025-02-10T19:50:11.796" v="517" actId="20577"/>
          <ac:spMkLst>
            <pc:docMk/>
            <pc:sldMk cId="3235685925" sldId="293"/>
            <ac:spMk id="2" creationId="{86A532C9-B7A9-286B-1C22-0B6B391DA3DC}"/>
          </ac:spMkLst>
        </pc:spChg>
      </pc:sldChg>
      <pc:sldChg chg="modSp add mod ord">
        <pc:chgData name="Vic Mireles" userId="c65e6f6e-4d7a-4084-a7a0-c649dd1e0700" providerId="ADAL" clId="{E954C020-E5D2-4043-AFD8-16C2C67C5120}" dt="2025-02-10T19:50:26.964" v="523" actId="20577"/>
        <pc:sldMkLst>
          <pc:docMk/>
          <pc:sldMk cId="2890071077" sldId="294"/>
        </pc:sldMkLst>
        <pc:spChg chg="mod">
          <ac:chgData name="Vic Mireles" userId="c65e6f6e-4d7a-4084-a7a0-c649dd1e0700" providerId="ADAL" clId="{E954C020-E5D2-4043-AFD8-16C2C67C5120}" dt="2025-02-10T19:50:26.964" v="523" actId="20577"/>
          <ac:spMkLst>
            <pc:docMk/>
            <pc:sldMk cId="2890071077" sldId="294"/>
            <ac:spMk id="2" creationId="{83C4C284-5848-73A6-41D9-3FC9AF614A7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DBE4E-E4B4-5745-97E1-AB17BAA9054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B56B9-487F-D746-82F7-C47BF21A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17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b"/>
          <a:lstStyle>
            <a:lvl1pPr algn="ctr">
              <a:defRPr sz="60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515600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1E619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842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Regula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5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Lar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2394722"/>
            <a:ext cx="12192000" cy="4358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874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5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1885" y="1263797"/>
            <a:ext cx="5627915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63797"/>
            <a:ext cx="5596246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4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56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6275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2" r:id="rId4"/>
    <p:sldLayoutId id="2147483654" r:id="rId5"/>
    <p:sldLayoutId id="2147483655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blesser@octa.net" TargetMode="External"/><Relationship Id="rId2" Type="http://schemas.openxmlformats.org/officeDocument/2006/relationships/hyperlink" Target="mailto:vmireles@octa.ne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OCTAEMSD@octa.net" TargetMode="External"/><Relationship Id="rId5" Type="http://schemas.openxmlformats.org/officeDocument/2006/relationships/hyperlink" Target="mailto:lzhao@octa.net" TargetMode="External"/><Relationship Id="rId4" Type="http://schemas.openxmlformats.org/officeDocument/2006/relationships/hyperlink" Target="mailto:mbrowne@octa.net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browne@octa.net" TargetMode="External"/><Relationship Id="rId2" Type="http://schemas.openxmlformats.org/officeDocument/2006/relationships/hyperlink" Target="mailto:vendorinvoices@octa.net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2024 EMSD Award Recipient Office Hours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February 3-21, 2025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475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32BD1-7F93-FE18-4773-8FA13FE86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Contacts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20D5444-511B-3917-C973-ED7E7CF7C0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535482"/>
              </p:ext>
            </p:extLst>
          </p:nvPr>
        </p:nvGraphicFramePr>
        <p:xfrm>
          <a:off x="392113" y="1120923"/>
          <a:ext cx="11376024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012">
                  <a:extLst>
                    <a:ext uri="{9D8B030D-6E8A-4147-A177-3AD203B41FA5}">
                      <a16:colId xmlns:a16="http://schemas.microsoft.com/office/drawing/2014/main" val="1107166850"/>
                    </a:ext>
                  </a:extLst>
                </a:gridCol>
                <a:gridCol w="5688012">
                  <a:extLst>
                    <a:ext uri="{9D8B030D-6E8A-4147-A177-3AD203B41FA5}">
                      <a16:colId xmlns:a16="http://schemas.microsoft.com/office/drawing/2014/main" val="16930835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200" b="1" u="none">
                          <a:solidFill>
                            <a:srgbClr val="595959"/>
                          </a:solidFill>
                        </a:rPr>
                        <a:t>Program Manager: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1" u="none">
                          <a:solidFill>
                            <a:srgbClr val="595959"/>
                          </a:solidFill>
                        </a:rPr>
                        <a:t>EMSD Support: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8440068"/>
                  </a:ext>
                </a:extLst>
              </a:tr>
              <a:tr h="9930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kern="120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Vic Mireles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kern="120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Associate Transportation Funding Analyst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kern="120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(714) 560-5025 </a:t>
                      </a:r>
                      <a:r>
                        <a:rPr lang="en-US" sz="2200" b="0" kern="120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vmireles@octa.net</a:t>
                      </a:r>
                      <a:r>
                        <a:rPr lang="en-US" sz="2200" b="0" kern="120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kern="1200">
                        <a:solidFill>
                          <a:srgbClr val="59595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kern="120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Brandon Lesser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kern="120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Associate Transportation Funding Analyst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kern="120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(714) 560-5076 </a:t>
                      </a:r>
                      <a:r>
                        <a:rPr lang="en-US" sz="2200" b="0" kern="120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blesser@octa.net</a:t>
                      </a:r>
                      <a:endParaRPr lang="en-US" sz="2200" b="0" kern="1200">
                        <a:solidFill>
                          <a:srgbClr val="59595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0710998"/>
                  </a:ext>
                </a:extLst>
              </a:tr>
              <a:tr h="2891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>
                          <a:solidFill>
                            <a:srgbClr val="595959"/>
                          </a:solidFill>
                        </a:rPr>
                        <a:t>Implementation Manager: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u="none">
                          <a:solidFill>
                            <a:srgbClr val="595959"/>
                          </a:solidFill>
                        </a:rPr>
                        <a:t>Alternate EMSD Contact: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7389189"/>
                  </a:ext>
                </a:extLst>
              </a:tr>
              <a:tr h="8400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>
                          <a:solidFill>
                            <a:srgbClr val="595959"/>
                          </a:solidFill>
                        </a:rPr>
                        <a:t>Martin Browne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>
                          <a:solidFill>
                            <a:srgbClr val="595959"/>
                          </a:solidFill>
                        </a:rPr>
                        <a:t>Community Transportation Coordinator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2200" b="0">
                          <a:solidFill>
                            <a:srgbClr val="595959"/>
                          </a:solidFill>
                        </a:rPr>
                        <a:t>(714) 560-5431 </a:t>
                      </a:r>
                      <a:r>
                        <a:rPr lang="en-US" sz="2200" b="0">
                          <a:solidFill>
                            <a:srgbClr val="595959"/>
                          </a:solidFill>
                          <a:hlinkClick r:id="rId4"/>
                        </a:rPr>
                        <a:t>mbrowne@octa.net</a:t>
                      </a:r>
                      <a:r>
                        <a:rPr lang="en-US" sz="2200" b="0">
                          <a:solidFill>
                            <a:srgbClr val="595959"/>
                          </a:solidFill>
                        </a:rPr>
                        <a:t> 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50" b="0">
                          <a:solidFill>
                            <a:srgbClr val="595959"/>
                          </a:solidFill>
                        </a:rPr>
                        <a:t>  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>
                          <a:solidFill>
                            <a:srgbClr val="595959"/>
                          </a:solidFill>
                        </a:rPr>
                        <a:t>Louis Zhao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>
                          <a:solidFill>
                            <a:srgbClr val="595959"/>
                          </a:solidFill>
                        </a:rPr>
                        <a:t>Programming &amp; Grants Development Manager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>
                          <a:solidFill>
                            <a:srgbClr val="595959"/>
                          </a:solidFill>
                        </a:rPr>
                        <a:t>(714) 560-5494 </a:t>
                      </a:r>
                      <a:r>
                        <a:rPr lang="en-US" sz="2200" b="0">
                          <a:solidFill>
                            <a:srgbClr val="595959"/>
                          </a:solidFill>
                          <a:hlinkClick r:id="rId5"/>
                        </a:rPr>
                        <a:t>lzhao@octa.net</a:t>
                      </a:r>
                      <a:endParaRPr lang="en-US" sz="2200" b="0">
                        <a:solidFill>
                          <a:srgbClr val="59595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4233886"/>
                  </a:ext>
                </a:extLst>
              </a:tr>
              <a:tr h="2454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>
                          <a:solidFill>
                            <a:srgbClr val="595959"/>
                          </a:solidFill>
                        </a:rPr>
                        <a:t>General Inquiry Email: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b="0">
                        <a:solidFill>
                          <a:srgbClr val="59595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01881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>
                          <a:solidFill>
                            <a:srgbClr val="595959"/>
                          </a:solidFill>
                          <a:hlinkClick r:id="rId6"/>
                        </a:rPr>
                        <a:t>OCTAEMSD@octa.net</a:t>
                      </a:r>
                      <a:r>
                        <a:rPr lang="en-US" sz="2200" b="0">
                          <a:solidFill>
                            <a:srgbClr val="595959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b="0">
                        <a:solidFill>
                          <a:srgbClr val="59595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751139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ED8087-8AD4-C9B7-555B-EC5C37491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8728A-9E54-1B4F-A83C-486C5BF59F16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790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3DAC63-4117-F33A-ECE3-80BF26DDBE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Individual Agency Award(s)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C1A24AB-D348-6233-AEC4-3B82CF853B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Alphabetical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41A40-2B0E-7F5A-A22A-0C46F976D36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973893" y="6127750"/>
            <a:ext cx="842962" cy="593725"/>
          </a:xfrm>
          <a:prstGeom prst="rect">
            <a:avLst/>
          </a:prstGeom>
        </p:spPr>
        <p:txBody>
          <a:bodyPr/>
          <a:lstStyle/>
          <a:p>
            <a:fld id="{8F88728A-9E54-1B4F-A83C-486C5BF59F1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243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latin typeface="Arial"/>
                <a:cs typeface="Arial"/>
              </a:rPr>
              <a:t>Abrazar</a:t>
            </a:r>
            <a:r>
              <a:rPr lang="en-US">
                <a:latin typeface="Arial"/>
                <a:cs typeface="Arial"/>
              </a:rPr>
              <a:t>, Inc.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OC Equity Mobility Management – </a:t>
            </a:r>
            <a:r>
              <a:rPr lang="en-US" err="1">
                <a:latin typeface="Arial"/>
                <a:cs typeface="Arial"/>
              </a:rPr>
              <a:t>Abrazar</a:t>
            </a:r>
            <a:r>
              <a:rPr lang="en-US">
                <a:latin typeface="Arial"/>
                <a:cs typeface="Arial"/>
              </a:rPr>
              <a:t> (OCEMMA)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Capital – Vehicles, Equipment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$898,210 </a:t>
            </a:r>
            <a:endParaRPr lang="en-US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n-US">
                <a:latin typeface="Arial"/>
                <a:cs typeface="Arial"/>
              </a:rPr>
              <a:t>FY 2024-25</a:t>
            </a:r>
            <a:endParaRPr lang="en-US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23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EEC58-239E-5EA2-B2C1-7D13A6512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4C284-5848-73A6-41D9-3FC9AF614A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Scheduled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BCADFF-E20E-D39F-AB36-1516C4FDD5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71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wrap="none" lIns="91440" tIns="45720" rIns="91440" bIns="45720" rtlCol="0" anchor="ctr">
            <a:noAutofit/>
          </a:bodyPr>
          <a:lstStyle/>
          <a:p>
            <a:r>
              <a:rPr lang="en-US" sz="3500">
                <a:latin typeface="Arial"/>
                <a:cs typeface="Arial"/>
              </a:rPr>
              <a:t>Korean Community Services, Inc. (KCS Health Center)</a:t>
            </a:r>
            <a:endParaRPr lang="en-US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u="sng">
                <a:latin typeface="Arial"/>
                <a:cs typeface="Arial"/>
              </a:rPr>
              <a:t>Capital Award</a:t>
            </a:r>
          </a:p>
          <a:p>
            <a:pPr lvl="1"/>
            <a:r>
              <a:rPr lang="en-US">
                <a:latin typeface="Arial"/>
                <a:cs typeface="Arial"/>
              </a:rPr>
              <a:t>KCS's Senior Mobility &amp; Integrated Healthcare Program</a:t>
            </a:r>
            <a:endParaRPr lang="en-US"/>
          </a:p>
          <a:p>
            <a:pPr lvl="2"/>
            <a:r>
              <a:rPr lang="en-US">
                <a:latin typeface="Arial"/>
                <a:cs typeface="Arial"/>
              </a:rPr>
              <a:t>Capital – Vehicles, Equipment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EMSD Award – $537,913</a:t>
            </a:r>
          </a:p>
          <a:p>
            <a:pPr lvl="2"/>
            <a:r>
              <a:rPr lang="en-US">
                <a:latin typeface="Arial"/>
                <a:cs typeface="Arial"/>
              </a:rPr>
              <a:t>FY 2024-25</a:t>
            </a:r>
          </a:p>
          <a:p>
            <a:r>
              <a:rPr lang="en-US" u="sng">
                <a:latin typeface="Arial"/>
                <a:cs typeface="Arial"/>
              </a:rPr>
              <a:t>Operating Award</a:t>
            </a:r>
          </a:p>
          <a:p>
            <a:pPr lvl="1"/>
            <a:r>
              <a:rPr lang="en-US">
                <a:latin typeface="Arial"/>
                <a:cs typeface="Arial"/>
              </a:rPr>
              <a:t>KCS Senior Mobility and Integrated Healthcare Program</a:t>
            </a:r>
            <a:endParaRPr lang="en-US"/>
          </a:p>
          <a:p>
            <a:pPr lvl="2"/>
            <a:r>
              <a:rPr lang="en-US">
                <a:latin typeface="Arial"/>
                <a:cs typeface="Arial"/>
              </a:rPr>
              <a:t>Operating, Operating Assistance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EMSD Award – $470,112</a:t>
            </a:r>
          </a:p>
          <a:p>
            <a:pPr lvl="2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04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City of Newport Beach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Vehicle Replacements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Capital - Vehicles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$217,800</a:t>
            </a:r>
          </a:p>
          <a:p>
            <a:pPr lvl="1"/>
            <a:r>
              <a:rPr lang="en-US">
                <a:latin typeface="Arial"/>
                <a:cs typeface="Arial"/>
              </a:rPr>
              <a:t>FY 2025-26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59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Southland Integrated Services, Inc.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u="sng">
                <a:latin typeface="Arial"/>
                <a:cs typeface="Arial"/>
              </a:rPr>
              <a:t>Capital Award</a:t>
            </a:r>
          </a:p>
          <a:p>
            <a:pPr lvl="1"/>
            <a:r>
              <a:rPr lang="en-US">
                <a:latin typeface="Arial"/>
                <a:cs typeface="Arial"/>
              </a:rPr>
              <a:t>Transportation Services for Ethnic Seniors and Disabled</a:t>
            </a:r>
            <a:endParaRPr lang="en-US"/>
          </a:p>
          <a:p>
            <a:pPr lvl="2"/>
            <a:r>
              <a:rPr lang="en-US">
                <a:latin typeface="Arial"/>
                <a:cs typeface="Arial"/>
              </a:rPr>
              <a:t>Capital - Vehicles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EMSD Award – $343,578</a:t>
            </a:r>
          </a:p>
          <a:p>
            <a:pPr lvl="2"/>
            <a:r>
              <a:rPr lang="en-US">
                <a:latin typeface="Arial"/>
                <a:cs typeface="Arial"/>
              </a:rPr>
              <a:t>FY 2024-25</a:t>
            </a:r>
          </a:p>
          <a:p>
            <a:r>
              <a:rPr lang="en-US" u="sng">
                <a:latin typeface="Arial"/>
                <a:cs typeface="Arial"/>
              </a:rPr>
              <a:t>Operating Award</a:t>
            </a:r>
          </a:p>
          <a:p>
            <a:pPr lvl="1"/>
            <a:r>
              <a:rPr lang="en-US">
                <a:latin typeface="Arial"/>
                <a:cs typeface="Arial"/>
              </a:rPr>
              <a:t>Transportation Services for Seniors and the Disabled</a:t>
            </a:r>
            <a:endParaRPr lang="en-US"/>
          </a:p>
          <a:p>
            <a:pPr lvl="2"/>
            <a:r>
              <a:rPr lang="en-US">
                <a:latin typeface="Arial"/>
                <a:cs typeface="Arial"/>
              </a:rPr>
              <a:t>Operating – Operating Assistance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EMSD Award – $227,596</a:t>
            </a:r>
          </a:p>
          <a:p>
            <a:pPr lvl="2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14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Age Well Senior Services, Inc.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u="sng">
                <a:latin typeface="Arial"/>
                <a:cs typeface="Arial"/>
              </a:rPr>
              <a:t>Capital Award</a:t>
            </a:r>
          </a:p>
          <a:p>
            <a:pPr lvl="1"/>
            <a:r>
              <a:rPr lang="en-US">
                <a:latin typeface="Arial"/>
                <a:cs typeface="Arial"/>
              </a:rPr>
              <a:t>Replacement Vehicles for Age Well Senior Services</a:t>
            </a:r>
            <a:endParaRPr lang="en-US"/>
          </a:p>
          <a:p>
            <a:pPr lvl="2"/>
            <a:r>
              <a:rPr lang="en-US">
                <a:latin typeface="Arial"/>
                <a:cs typeface="Arial"/>
              </a:rPr>
              <a:t>Capital - Vehicles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EMSD Award – $989,656</a:t>
            </a:r>
          </a:p>
          <a:p>
            <a:pPr lvl="2"/>
            <a:r>
              <a:rPr lang="en-US">
                <a:latin typeface="Arial"/>
                <a:cs typeface="Arial"/>
              </a:rPr>
              <a:t>FY 2024-25</a:t>
            </a:r>
          </a:p>
          <a:p>
            <a:r>
              <a:rPr lang="en-US" u="sng">
                <a:latin typeface="Arial"/>
                <a:cs typeface="Arial"/>
              </a:rPr>
              <a:t>Operating Award</a:t>
            </a:r>
          </a:p>
          <a:p>
            <a:pPr lvl="1"/>
            <a:r>
              <a:rPr lang="en-US">
                <a:latin typeface="Arial"/>
                <a:cs typeface="Arial"/>
              </a:rPr>
              <a:t>Operating Assistance for Age Well Senior Services</a:t>
            </a:r>
            <a:endParaRPr lang="en-US"/>
          </a:p>
          <a:p>
            <a:pPr lvl="2"/>
            <a:r>
              <a:rPr lang="en-US">
                <a:latin typeface="Arial"/>
                <a:cs typeface="Arial"/>
              </a:rPr>
              <a:t>Operating – Operating Assistance, Mobility Management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EMSD Award – $352,410</a:t>
            </a:r>
            <a:endParaRPr lang="en-US"/>
          </a:p>
          <a:p>
            <a:pPr lvl="2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  <a:p>
            <a:endParaRPr lang="en-US">
              <a:latin typeface="Arial"/>
              <a:cs typeface="Arial"/>
            </a:endParaRPr>
          </a:p>
          <a:p>
            <a:pPr lvl="1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40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EC0C1-72F5-4D94-DDBD-45F6E2CA4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532C9-B7A9-286B-1C22-0B6B391DA3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Not Scheduled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4CB3C9-2922-38C3-6C99-9D4EEE9E67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85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>
                <a:latin typeface="Arial"/>
                <a:cs typeface="Arial"/>
              </a:rPr>
              <a:t>Community </a:t>
            </a:r>
            <a:r>
              <a:rPr lang="en-US" sz="3000" err="1">
                <a:latin typeface="Arial"/>
                <a:cs typeface="Arial"/>
              </a:rPr>
              <a:t>SeniorServ</a:t>
            </a:r>
            <a:r>
              <a:rPr lang="en-US" sz="3000">
                <a:latin typeface="Arial"/>
                <a:cs typeface="Arial"/>
              </a:rPr>
              <a:t>, Inc. (Meals on Wheels, Orange County)</a:t>
            </a:r>
            <a:endParaRPr lang="en-US" sz="3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Enhanced Transportation Initiative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Operating – Mobility Management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$247,467</a:t>
            </a:r>
          </a:p>
          <a:p>
            <a:pPr lvl="1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15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F202C-CAE7-86F2-1A39-B217E051D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B8753-F8D1-0F95-E683-708E04AA8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2024 EMSD Grant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4D27B-5959-A5CC-058C-4E3F50E53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/>
              <a:t>On May 28, 2024, the OCTA Board of Directors (Board) approved the use of up to $8.5 million for the 2024 EMSD Call for Projects using local funding support based on Federal Transit Administration Section 5310 (FTA 5310) amounts allocated to Orange County.</a:t>
            </a:r>
          </a:p>
          <a:p>
            <a:endParaRPr lang="en-US"/>
          </a:p>
          <a:p>
            <a:r>
              <a:rPr lang="en-US" sz="2600"/>
              <a:t>On November 25, 2024, the OCTA Board approved the Funding Recommendations for the 2024 EMSD Grant Program totaling $8,623,864 million in awards to 22 applications.</a:t>
            </a:r>
          </a:p>
          <a:p>
            <a:pPr lvl="1"/>
            <a:r>
              <a:rPr lang="en-US"/>
              <a:t>The OCTA Board approved the direction to utilize a contingency list of two capital projects to ensure we maintain the 55% minimum requirement directed to capital type projects. 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74660-5DCC-5B08-0289-1B0662C9C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07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SoCal Senior Services, LLC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Healthy Aging Center Laguna Woods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Operating – Operating Assistance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$246,048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39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09E7B-3B19-7016-F04A-05B0C29D71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Completed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F032E1-9C7B-960D-2350-9B19F9B9FD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596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Dayle MacIntosh Center for the Disabled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Mobility Management Professionals Program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Operating – Mobility Management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$300,000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944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City of Costa Mesa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Senior Taxi Program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Operating – Operating Assistance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$237,600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815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North County Senior Services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Acacia Adult Day Services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Operating – Operating Assistance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$276,188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033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Alzheimer Family Services Center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Patient Transportation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Operating – Mobility Management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$267,746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6325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City of Seal Beach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Seal Beach – Service Expansion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Operating – Operating Assistance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$100,000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FY 2025-26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265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City of Irvine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Irvine On Demand – Rides for Older Adults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Capital – Vehicles, Equipment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$644,992</a:t>
            </a:r>
          </a:p>
          <a:p>
            <a:pPr lvl="1"/>
            <a:r>
              <a:rPr lang="en-US">
                <a:latin typeface="Arial"/>
                <a:cs typeface="Arial"/>
              </a:rPr>
              <a:t>FY 2025-26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80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City of Huntington Beach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Rider Notifications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Capital - Equipment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$46,517</a:t>
            </a:r>
          </a:p>
          <a:p>
            <a:pPr lvl="1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848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Access California Services 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u="sng">
                <a:latin typeface="Arial"/>
                <a:cs typeface="Arial"/>
              </a:rPr>
              <a:t>Capital Award</a:t>
            </a:r>
          </a:p>
          <a:p>
            <a:pPr lvl="1"/>
            <a:r>
              <a:rPr lang="en-US" err="1">
                <a:latin typeface="Arial"/>
                <a:cs typeface="Arial"/>
              </a:rPr>
              <a:t>AccessCal's</a:t>
            </a:r>
            <a:r>
              <a:rPr lang="en-US">
                <a:latin typeface="Arial"/>
                <a:cs typeface="Arial"/>
              </a:rPr>
              <a:t> Access to Transportation Program</a:t>
            </a:r>
            <a:endParaRPr lang="en-US"/>
          </a:p>
          <a:p>
            <a:pPr lvl="2"/>
            <a:r>
              <a:rPr lang="en-US">
                <a:latin typeface="Arial"/>
                <a:cs typeface="Arial"/>
              </a:rPr>
              <a:t>Captial – Vehicles, Equipment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EMSD Award – $122,643</a:t>
            </a:r>
          </a:p>
          <a:p>
            <a:pPr lvl="2"/>
            <a:r>
              <a:rPr lang="en-US">
                <a:latin typeface="Arial"/>
                <a:cs typeface="Arial"/>
              </a:rPr>
              <a:t>FY 2024-25</a:t>
            </a:r>
          </a:p>
          <a:p>
            <a:r>
              <a:rPr lang="en-US" u="sng">
                <a:latin typeface="Arial"/>
                <a:cs typeface="Arial"/>
              </a:rPr>
              <a:t>Operating Award</a:t>
            </a:r>
          </a:p>
          <a:p>
            <a:pPr lvl="1"/>
            <a:r>
              <a:rPr lang="en-US" err="1">
                <a:latin typeface="Arial"/>
                <a:cs typeface="Arial"/>
              </a:rPr>
              <a:t>AccessCal's</a:t>
            </a:r>
            <a:r>
              <a:rPr lang="en-US">
                <a:latin typeface="Arial"/>
                <a:cs typeface="Arial"/>
              </a:rPr>
              <a:t> Access to Transportation Program</a:t>
            </a:r>
            <a:endParaRPr lang="en-US"/>
          </a:p>
          <a:p>
            <a:pPr lvl="2"/>
            <a:r>
              <a:rPr lang="en-US">
                <a:latin typeface="Arial"/>
                <a:cs typeface="Arial"/>
              </a:rPr>
              <a:t>Operating – Operating Assistance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EMSD Award – $600,000</a:t>
            </a:r>
          </a:p>
          <a:p>
            <a:pPr lvl="2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9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4378D-4B1D-845C-6648-3282993F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Provisions of Use Criteria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1F3FE-104F-D6E9-8DD2-DCD7F7EF8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latin typeface="Arial"/>
                <a:cs typeface="Arial"/>
              </a:rPr>
              <a:t>Agreement Requirements:</a:t>
            </a:r>
            <a:r>
              <a:rPr lang="en-US" dirty="0">
                <a:latin typeface="Arial"/>
                <a:cs typeface="Arial"/>
              </a:rPr>
              <a:t> upon OCTA Board approval, awarded applicants must enter into an agreement for project initiation and funding. The agreement remains valid for the service period or the equipment's useful life.</a:t>
            </a:r>
          </a:p>
          <a:p>
            <a:r>
              <a:rPr lang="en-US" b="1" dirty="0">
                <a:latin typeface="Arial"/>
                <a:cs typeface="Arial"/>
              </a:rPr>
              <a:t>Vehicle Responsibility:</a:t>
            </a:r>
            <a:r>
              <a:rPr lang="en-US" dirty="0">
                <a:latin typeface="Arial"/>
                <a:cs typeface="Arial"/>
              </a:rPr>
              <a:t> grantees must ensure proper use, operation, maintenance, and compliance with all applicable regulations for vehicles and equipment.</a:t>
            </a:r>
          </a:p>
          <a:p>
            <a:r>
              <a:rPr lang="en-US" b="1" dirty="0">
                <a:latin typeface="Arial"/>
                <a:cs typeface="Arial"/>
              </a:rPr>
              <a:t>Management and Oversight:</a:t>
            </a:r>
            <a:r>
              <a:rPr lang="en-US" dirty="0">
                <a:latin typeface="Arial"/>
                <a:cs typeface="Arial"/>
              </a:rPr>
              <a:t> applicants are responsible for managing operations, maintaining documentation, and ensuring oversight during the project term and the asset's useful life.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BB420-1173-114D-7CF4-2E47BC02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359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wrap="none" lIns="91440" tIns="45720" rIns="91440" bIns="45720" rtlCol="0" anchor="ctr">
            <a:noAutofit/>
          </a:bodyPr>
          <a:lstStyle/>
          <a:p>
            <a:r>
              <a:rPr lang="en-US" sz="3200">
                <a:latin typeface="Arial"/>
                <a:cs typeface="Arial"/>
              </a:rPr>
              <a:t>Orange County Adult Achievement Center (My Day Counts)</a:t>
            </a:r>
            <a:endParaRPr lang="en-US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My Day Counts 2025-2026 Capital Replacement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Capital – Vehicles, Equipment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$917,610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34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City of Laguna Woods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City of Laguna Woods Senior Mobility Program Augmentation Project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Operating – Operating Assistance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$325,000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FY 2024-25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193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328D2-EB50-090D-06F4-D30BBBA19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444F-7D69-488C-6828-3356082B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latin typeface="Arial"/>
                <a:cs typeface="Arial"/>
              </a:rPr>
              <a:t>AbleLight</a:t>
            </a:r>
            <a:r>
              <a:rPr lang="en-US">
                <a:latin typeface="Arial"/>
                <a:cs typeface="Arial"/>
              </a:rPr>
              <a:t>, Inc.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4710-2E76-4AA8-2AE4-C6AD3BCE5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Transportation for People with Developmental Disabilities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Capital - Vehicles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EMSD Award – $254,778</a:t>
            </a:r>
          </a:p>
          <a:p>
            <a:pPr lvl="1"/>
            <a:r>
              <a:rPr lang="en-US">
                <a:latin typeface="Arial"/>
                <a:cs typeface="Arial"/>
              </a:rPr>
              <a:t>FY 2025-26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30E9-9F67-B773-7C68-49101829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8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670C5-406D-9566-A642-ACFE62CFB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Timely-Use of Funds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DF0A7-C840-C0EC-25EE-A2DA7480E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>
                <a:latin typeface="Arial"/>
                <a:cs typeface="Arial"/>
              </a:rPr>
              <a:t>Capital Projects:</a:t>
            </a:r>
            <a:endParaRPr lang="en-US" b="1" dirty="0">
              <a:cs typeface="Arial"/>
            </a:endParaRPr>
          </a:p>
          <a:p>
            <a:pPr lvl="1"/>
            <a:r>
              <a:rPr lang="en-US" dirty="0">
                <a:latin typeface="Arial"/>
                <a:cs typeface="Arial"/>
              </a:rPr>
              <a:t>Contract/purchase orders must be awarded by June 30th of the requested FY.</a:t>
            </a:r>
            <a:endParaRPr lang="en-US" dirty="0"/>
          </a:p>
          <a:p>
            <a:pPr lvl="1"/>
            <a:r>
              <a:rPr lang="en-US" dirty="0">
                <a:latin typeface="Arial"/>
                <a:cs typeface="Arial"/>
              </a:rPr>
              <a:t>Applicants have 24 months from award/purchase to receive/install equipment.</a:t>
            </a:r>
            <a:endParaRPr lang="en-US" dirty="0"/>
          </a:p>
          <a:p>
            <a:r>
              <a:rPr lang="en-US" b="1" dirty="0">
                <a:latin typeface="Arial"/>
                <a:cs typeface="Arial"/>
              </a:rPr>
              <a:t>Operating Projects:</a:t>
            </a:r>
            <a:endParaRPr lang="en-US" b="1" dirty="0"/>
          </a:p>
          <a:p>
            <a:pPr lvl="1"/>
            <a:r>
              <a:rPr lang="en-US" dirty="0">
                <a:latin typeface="Arial"/>
                <a:cs typeface="Arial"/>
              </a:rPr>
              <a:t>Service agreements must align with project schedule and start by June 30th of the requested FY.</a:t>
            </a:r>
          </a:p>
          <a:p>
            <a:pPr lvl="1"/>
            <a:r>
              <a:rPr lang="en-US" dirty="0">
                <a:latin typeface="Arial"/>
                <a:cs typeface="Arial"/>
              </a:rPr>
              <a:t>24-month performance period begins upon agreement execution or service continuation.</a:t>
            </a:r>
          </a:p>
          <a:p>
            <a:r>
              <a:rPr lang="en-US" b="1" dirty="0">
                <a:latin typeface="Arial"/>
                <a:cs typeface="Arial"/>
              </a:rPr>
              <a:t>Non-Compliance and Extensions:</a:t>
            </a:r>
            <a:endParaRPr lang="en-US" b="1" dirty="0"/>
          </a:p>
          <a:p>
            <a:pPr lvl="1"/>
            <a:r>
              <a:rPr lang="en-US" dirty="0">
                <a:latin typeface="Arial"/>
                <a:cs typeface="Arial"/>
              </a:rPr>
              <a:t>Projects not started in the requested FY or without invoicing within 60 days post-FY forfeit funding.</a:t>
            </a:r>
            <a:endParaRPr lang="en-US" dirty="0"/>
          </a:p>
          <a:p>
            <a:pPr lvl="1"/>
            <a:r>
              <a:rPr lang="en-US" dirty="0">
                <a:latin typeface="Arial"/>
                <a:cs typeface="Arial"/>
              </a:rPr>
              <a:t>Extensions of up to 12 months will be reviewed on a case-by-case basis with a formal request explaining delays and steps to resume invoicing.</a:t>
            </a:r>
            <a:endParaRPr lang="en-US" dirty="0"/>
          </a:p>
          <a:p>
            <a:pPr lvl="2">
              <a:buFont typeface="Wingdings"/>
              <a:buChar char="§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1B1B07-9954-1AAC-3116-4E8EC2595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82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DBC6C-C9C0-37E4-B42D-AD7C5DF90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Useful Life Requirements (Capital Projects)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CCD09-307B-08EF-B7EA-F3D144585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latin typeface="Arial"/>
                <a:cs typeface="Arial"/>
              </a:rPr>
              <a:t>Capital Purchases:</a:t>
            </a:r>
            <a:r>
              <a:rPr lang="en-US">
                <a:latin typeface="Arial"/>
                <a:cs typeface="Arial"/>
              </a:rPr>
              <a:t> Vehicles and equipment purchased must be used for their full useful life or until service termination.</a:t>
            </a:r>
            <a:endParaRPr lang="en-US"/>
          </a:p>
          <a:p>
            <a:r>
              <a:rPr lang="en-US" b="1">
                <a:latin typeface="Arial"/>
                <a:cs typeface="Arial"/>
              </a:rPr>
              <a:t>Repayment Requirements:</a:t>
            </a:r>
            <a:r>
              <a:rPr lang="en-US">
                <a:latin typeface="Arial"/>
                <a:cs typeface="Arial"/>
              </a:rPr>
              <a:t> If termination occurs before the useful life or grant item is complete, applicant must repay OCTA a prorated amount based on straight-line depreciation and the EMSD-funded percentage of the initial purchase.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3917D0-3415-0CCA-2329-F2DE4D438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87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E1C92-D668-7D51-9800-41936351A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EDBF8-C9DC-6855-5C02-F1605CE87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F4EB5-8984-270A-8DC8-592B4279C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071902"/>
            <a:ext cx="11376560" cy="5545622"/>
          </a:xfrm>
        </p:spPr>
        <p:txBody>
          <a:bodyPr vert="horz" lIns="91440" tIns="45720" rIns="91440" bIns="45720" numCol="2" rtlCol="0" anchor="t">
            <a:normAutofit/>
          </a:bodyPr>
          <a:lstStyle/>
          <a:p>
            <a:r>
              <a:rPr lang="en-US" sz="2600" dirty="0"/>
              <a:t>Project Amendments</a:t>
            </a:r>
          </a:p>
          <a:p>
            <a:pPr lvl="1"/>
            <a:r>
              <a:rPr lang="en-US" dirty="0"/>
              <a:t>Scope Changes, Time Extensions</a:t>
            </a:r>
          </a:p>
          <a:p>
            <a:r>
              <a:rPr lang="en-US" sz="2600" dirty="0"/>
              <a:t>Project Reporting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/>
              <a:t>Quarterly Progress Reports</a:t>
            </a:r>
          </a:p>
          <a:p>
            <a:pPr lvl="2"/>
            <a:r>
              <a:rPr lang="en-US" dirty="0"/>
              <a:t>Capital</a:t>
            </a:r>
          </a:p>
          <a:p>
            <a:pPr lvl="2"/>
            <a:r>
              <a:rPr lang="en-US" dirty="0"/>
              <a:t>Operating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/>
              <a:t>Annual Drug and Alcohol, Driver Training, </a:t>
            </a:r>
            <a:r>
              <a:rPr lang="en-US" sz="2200"/>
              <a:t>Vehicle Maintenance</a:t>
            </a:r>
            <a:endParaRPr lang="en-US" sz="2200" dirty="0"/>
          </a:p>
          <a:p>
            <a:r>
              <a:rPr lang="en-US" sz="2600" dirty="0">
                <a:latin typeface="Arial"/>
                <a:cs typeface="Arial"/>
              </a:rPr>
              <a:t>Project Completion </a:t>
            </a:r>
            <a:endParaRPr lang="en-US" sz="2200" dirty="0">
              <a:latin typeface="Arial"/>
              <a:cs typeface="Arial"/>
            </a:endParaRPr>
          </a:p>
          <a:p>
            <a:pPr marL="914400" lvl="1" indent="-457200">
              <a:buAutoNum type="arabicPeriod"/>
            </a:pPr>
            <a:r>
              <a:rPr lang="en-US" sz="2200" dirty="0">
                <a:latin typeface="Arial"/>
                <a:cs typeface="Arial"/>
              </a:rPr>
              <a:t>Closeout Form</a:t>
            </a:r>
          </a:p>
          <a:p>
            <a:pPr marL="914400" lvl="1" indent="-457200">
              <a:buAutoNum type="arabicPeriod"/>
            </a:pPr>
            <a:r>
              <a:rPr lang="en-US" sz="2200" dirty="0">
                <a:latin typeface="Arial"/>
                <a:cs typeface="Arial"/>
              </a:rPr>
              <a:t>Final Report Form</a:t>
            </a:r>
          </a:p>
          <a:p>
            <a:endParaRPr lang="en-US" sz="2600" dirty="0">
              <a:latin typeface="Arial"/>
              <a:cs typeface="Arial"/>
            </a:endParaRPr>
          </a:p>
          <a:p>
            <a:endParaRPr lang="en-US" sz="2600" dirty="0">
              <a:latin typeface="Arial"/>
              <a:cs typeface="Arial"/>
            </a:endParaRPr>
          </a:p>
          <a:p>
            <a:r>
              <a:rPr lang="en-US" sz="2600" dirty="0">
                <a:latin typeface="Arial"/>
                <a:cs typeface="Arial"/>
              </a:rPr>
              <a:t>Invoices</a:t>
            </a:r>
          </a:p>
          <a:p>
            <a:pPr lvl="1"/>
            <a:r>
              <a:rPr lang="en-US" sz="2200" dirty="0"/>
              <a:t>Monthly for Operating</a:t>
            </a:r>
          </a:p>
          <a:p>
            <a:pPr lvl="1"/>
            <a:r>
              <a:rPr lang="en-US" sz="2200" dirty="0"/>
              <a:t>Ad Hoc for Capital</a:t>
            </a:r>
          </a:p>
          <a:p>
            <a:r>
              <a:rPr lang="en-US" sz="2600" dirty="0"/>
              <a:t>Site Visits</a:t>
            </a:r>
          </a:p>
          <a:p>
            <a:pPr lvl="1"/>
            <a:r>
              <a:rPr lang="en-US" sz="2200" dirty="0"/>
              <a:t>Periodically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B73A7-8C4A-8589-E42B-06D2ADC0F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78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53ED3-0775-D4A4-CEA5-633123F9E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Invoicing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4947AC-24C3-98FF-F700-583DABAFD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913DD50-C57B-9443-E00B-CC7398A2D674}"/>
              </a:ext>
            </a:extLst>
          </p:cNvPr>
          <p:cNvSpPr txBox="1">
            <a:spLocks/>
          </p:cNvSpPr>
          <p:nvPr/>
        </p:nvSpPr>
        <p:spPr>
          <a:xfrm>
            <a:off x="392563" y="998847"/>
            <a:ext cx="11218064" cy="562143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600" dirty="0">
              <a:latin typeface="Arial"/>
              <a:cs typeface="Arial"/>
            </a:endParaRPr>
          </a:p>
          <a:p>
            <a:r>
              <a:rPr lang="en-US" sz="2600" dirty="0">
                <a:latin typeface="Arial"/>
                <a:cs typeface="Arial"/>
              </a:rPr>
              <a:t>Capital - AGENCY to provide OCTA with invoices after purchase of equipment.</a:t>
            </a:r>
          </a:p>
          <a:p>
            <a:pPr lvl="1"/>
            <a:r>
              <a:rPr lang="en-US" sz="2200" b="1" dirty="0"/>
              <a:t>Vehicles </a:t>
            </a:r>
            <a:r>
              <a:rPr lang="en-US" sz="2200" b="1"/>
              <a:t>only </a:t>
            </a:r>
            <a:r>
              <a:rPr lang="en-US" sz="2200"/>
              <a:t>– Vehicle </a:t>
            </a:r>
            <a:r>
              <a:rPr lang="en-US" sz="2200" dirty="0"/>
              <a:t>purchase invoices can be submitted for up to 65% upon purchase order verification, with the remaining 35% paid upon delivery and acceptance.</a:t>
            </a:r>
          </a:p>
          <a:p>
            <a:r>
              <a:rPr lang="en-US" sz="2600" dirty="0">
                <a:latin typeface="Arial"/>
                <a:cs typeface="Arial"/>
              </a:rPr>
              <a:t>Operations - AGENCY to provide OCTA with monthly invoices:</a:t>
            </a:r>
            <a:endParaRPr lang="en-US" sz="800" dirty="0"/>
          </a:p>
          <a:p>
            <a:pPr lvl="1" indent="-457200"/>
            <a:r>
              <a:rPr lang="en-US" sz="2200" dirty="0">
                <a:latin typeface="Arial"/>
                <a:cs typeface="Arial"/>
              </a:rPr>
              <a:t>Invoices shall be emailed as ONE PDF to </a:t>
            </a:r>
            <a:r>
              <a:rPr lang="en-US" sz="2200" dirty="0">
                <a:latin typeface="Arial"/>
                <a:cs typeface="Arial"/>
                <a:hlinkClick r:id="rId2"/>
              </a:rPr>
              <a:t>vendorinvoices@octa.net</a:t>
            </a:r>
            <a:r>
              <a:rPr lang="en-US" sz="2200" dirty="0">
                <a:latin typeface="Arial"/>
                <a:cs typeface="Arial"/>
              </a:rPr>
              <a:t>. and cc </a:t>
            </a:r>
            <a:r>
              <a:rPr lang="en-US" sz="2200" dirty="0">
                <a:latin typeface="Arial"/>
                <a:cs typeface="Arial"/>
                <a:hlinkClick r:id="rId3"/>
              </a:rPr>
              <a:t>mbrowne@octa.net</a:t>
            </a:r>
            <a:r>
              <a:rPr lang="en-US" sz="2200" dirty="0">
                <a:latin typeface="Arial"/>
                <a:cs typeface="Arial"/>
              </a:rPr>
              <a:t> </a:t>
            </a:r>
            <a:endParaRPr lang="en-US" sz="2200" dirty="0">
              <a:cs typeface="Arial"/>
            </a:endParaRPr>
          </a:p>
          <a:p>
            <a:pPr lvl="1" indent="-457200"/>
            <a:r>
              <a:rPr lang="en-US" sz="2200" b="1" dirty="0">
                <a:latin typeface="Arial"/>
                <a:cs typeface="Arial"/>
              </a:rPr>
              <a:t>Subject line of email</a:t>
            </a:r>
            <a:r>
              <a:rPr lang="en-US" sz="2200" dirty="0">
                <a:latin typeface="Arial"/>
                <a:cs typeface="Arial"/>
              </a:rPr>
              <a:t> to start with </a:t>
            </a:r>
            <a:r>
              <a:rPr lang="en-US" sz="2200" b="1" dirty="0">
                <a:latin typeface="Arial"/>
                <a:cs typeface="Arial"/>
              </a:rPr>
              <a:t>agency name</a:t>
            </a:r>
            <a:r>
              <a:rPr lang="en-US" sz="2200" dirty="0">
                <a:latin typeface="Arial"/>
                <a:cs typeface="Arial"/>
              </a:rPr>
              <a:t>, then </a:t>
            </a:r>
            <a:r>
              <a:rPr lang="en-US" sz="2200" b="1" dirty="0">
                <a:latin typeface="Arial"/>
                <a:cs typeface="Arial"/>
              </a:rPr>
              <a:t>agreement number</a:t>
            </a:r>
            <a:r>
              <a:rPr lang="en-US" sz="2200" dirty="0">
                <a:latin typeface="Arial"/>
                <a:cs typeface="Arial"/>
              </a:rPr>
              <a:t> and </a:t>
            </a:r>
            <a:r>
              <a:rPr lang="en-US" sz="2200" b="1" dirty="0">
                <a:latin typeface="Arial"/>
                <a:cs typeface="Arial"/>
              </a:rPr>
              <a:t>month</a:t>
            </a:r>
            <a:endParaRPr lang="en-US" sz="2200" dirty="0">
              <a:cs typeface="Arial"/>
            </a:endParaRPr>
          </a:p>
          <a:p>
            <a:pPr lvl="1" indent="-457200"/>
            <a:r>
              <a:rPr lang="en-US" sz="2200" dirty="0">
                <a:latin typeface="Arial"/>
                <a:cs typeface="Arial"/>
              </a:rPr>
              <a:t>Invoice to contain the following information:</a:t>
            </a:r>
            <a:endParaRPr lang="en-US" sz="2200" dirty="0">
              <a:cs typeface="Arial"/>
            </a:endParaRPr>
          </a:p>
          <a:p>
            <a:pPr lvl="2">
              <a:buFont typeface="Wingdings"/>
              <a:buChar char="§"/>
            </a:pPr>
            <a:r>
              <a:rPr lang="en-US" dirty="0">
                <a:latin typeface="Arial"/>
                <a:cs typeface="Arial"/>
              </a:rPr>
              <a:t>Agreement No. C-x-</a:t>
            </a:r>
            <a:r>
              <a:rPr lang="en-US" dirty="0" err="1">
                <a:latin typeface="Arial"/>
                <a:cs typeface="Arial"/>
              </a:rPr>
              <a:t>xxxx</a:t>
            </a:r>
            <a:endParaRPr lang="en-US" dirty="0">
              <a:cs typeface="Arial"/>
            </a:endParaRPr>
          </a:p>
          <a:p>
            <a:pPr lvl="2">
              <a:buFont typeface="Wingdings"/>
              <a:buChar char="§"/>
            </a:pPr>
            <a:r>
              <a:rPr lang="en-US" dirty="0">
                <a:latin typeface="Arial"/>
                <a:cs typeface="Arial"/>
              </a:rPr>
              <a:t>Agency name, address, and signature of agency representative</a:t>
            </a:r>
          </a:p>
          <a:p>
            <a:pPr lvl="2">
              <a:buFont typeface="Wingdings"/>
              <a:buChar char="§"/>
            </a:pPr>
            <a:r>
              <a:rPr lang="en-US" dirty="0">
                <a:latin typeface="Arial"/>
                <a:cs typeface="Arial"/>
              </a:rPr>
              <a:t>Invoice Number</a:t>
            </a:r>
          </a:p>
          <a:p>
            <a:pPr lvl="2">
              <a:buFont typeface="Wingdings"/>
              <a:buChar char="§"/>
            </a:pPr>
            <a:r>
              <a:rPr lang="en-US" dirty="0">
                <a:latin typeface="Arial"/>
                <a:cs typeface="Arial"/>
              </a:rPr>
              <a:t>Period covered (month) </a:t>
            </a:r>
          </a:p>
          <a:p>
            <a:pPr lvl="2">
              <a:buFont typeface="Wingdings"/>
              <a:buChar char="§"/>
            </a:pPr>
            <a:r>
              <a:rPr lang="en-US" dirty="0">
                <a:latin typeface="Arial"/>
                <a:cs typeface="Arial"/>
              </a:rPr>
              <a:t>Gross, match percentage share, and Net total</a:t>
            </a:r>
            <a:endParaRPr lang="en-US" sz="1700" dirty="0">
              <a:cs typeface="Arial"/>
            </a:endParaRPr>
          </a:p>
          <a:p>
            <a:pPr lvl="1" indent="-457200"/>
            <a:r>
              <a:rPr lang="en-US" sz="2200" dirty="0">
                <a:latin typeface="Arial"/>
                <a:cs typeface="Arial"/>
              </a:rPr>
              <a:t>Additional Information:</a:t>
            </a:r>
            <a:endParaRPr lang="en-US" sz="2200" dirty="0"/>
          </a:p>
          <a:p>
            <a:pPr lvl="2">
              <a:buFont typeface="Wingdings"/>
              <a:buChar char="§"/>
            </a:pPr>
            <a:r>
              <a:rPr lang="en-US" dirty="0">
                <a:latin typeface="Arial"/>
                <a:cs typeface="Arial"/>
              </a:rPr>
              <a:t>All copies of receipts and personnel timesheets for that month</a:t>
            </a:r>
            <a:endParaRPr lang="en-US" dirty="0">
              <a:cs typeface="Arial"/>
            </a:endParaRPr>
          </a:p>
          <a:p>
            <a:pPr lvl="2">
              <a:buFont typeface="Wingdings"/>
              <a:buChar char="§"/>
            </a:pPr>
            <a:r>
              <a:rPr lang="en-US" dirty="0">
                <a:latin typeface="Arial"/>
                <a:cs typeface="Arial"/>
              </a:rPr>
              <a:t>Updated monthly summary page of excel grant tracker and invoice cover page</a:t>
            </a:r>
          </a:p>
        </p:txBody>
      </p:sp>
    </p:spTree>
    <p:extLst>
      <p:ext uri="{BB962C8B-B14F-4D97-AF65-F5344CB8AC3E}">
        <p14:creationId xmlns:p14="http://schemas.microsoft.com/office/powerpoint/2010/main" val="2679606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395FD-B1F9-21FF-4B9B-ABA06D8D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Quarterly Reporting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676FF-2A70-A4D5-CC68-CE019A7B6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>
                <a:latin typeface="Arial"/>
                <a:cs typeface="Arial"/>
              </a:rPr>
              <a:t>AGENCY to provide OCTA with quarterly progress reports of each project:</a:t>
            </a:r>
            <a:endParaRPr lang="en-US"/>
          </a:p>
          <a:p>
            <a:pPr marL="0" indent="0">
              <a:buNone/>
            </a:pPr>
            <a:endParaRPr lang="en-US" sz="800"/>
          </a:p>
          <a:p>
            <a:pPr lvl="1" indent="-457200"/>
            <a:r>
              <a:rPr lang="en-US" sz="2200">
                <a:latin typeface="Arial"/>
                <a:cs typeface="Arial"/>
              </a:rPr>
              <a:t>Submit reports 30 days after the end of each quarter, as follows:</a:t>
            </a:r>
            <a:endParaRPr lang="en-US">
              <a:latin typeface="Arial"/>
              <a:cs typeface="Arial"/>
            </a:endParaRPr>
          </a:p>
          <a:p>
            <a:pPr lvl="2">
              <a:buFont typeface="Wingdings"/>
              <a:buChar char="§"/>
            </a:pPr>
            <a:r>
              <a:rPr lang="en-US" b="1">
                <a:latin typeface="Arial"/>
                <a:cs typeface="Arial"/>
              </a:rPr>
              <a:t>Quarter 1 (Jan – March) due April 30</a:t>
            </a:r>
            <a:endParaRPr lang="en-US">
              <a:latin typeface="Arial"/>
              <a:cs typeface="Arial"/>
            </a:endParaRPr>
          </a:p>
          <a:p>
            <a:pPr lvl="2">
              <a:buFont typeface="Wingdings"/>
              <a:buChar char="§"/>
            </a:pPr>
            <a:r>
              <a:rPr lang="en-US" b="1">
                <a:latin typeface="Arial"/>
                <a:cs typeface="Arial"/>
              </a:rPr>
              <a:t>Quarter 2 (April – June) due July 30</a:t>
            </a:r>
            <a:endParaRPr lang="en-US">
              <a:latin typeface="Arial"/>
              <a:cs typeface="Arial"/>
            </a:endParaRPr>
          </a:p>
          <a:p>
            <a:pPr lvl="2">
              <a:buFont typeface="Wingdings"/>
              <a:buChar char="§"/>
            </a:pPr>
            <a:r>
              <a:rPr lang="en-US" b="1">
                <a:latin typeface="Arial"/>
                <a:cs typeface="Arial"/>
              </a:rPr>
              <a:t>Quarter 3 (July-Sept) due Oct 30</a:t>
            </a:r>
            <a:endParaRPr lang="en-US">
              <a:latin typeface="Arial"/>
              <a:cs typeface="Arial"/>
            </a:endParaRPr>
          </a:p>
          <a:p>
            <a:pPr lvl="2">
              <a:buFont typeface="Wingdings"/>
              <a:buChar char="§"/>
            </a:pPr>
            <a:r>
              <a:rPr lang="en-US" b="1">
                <a:latin typeface="Arial"/>
                <a:cs typeface="Arial"/>
              </a:rPr>
              <a:t>Quarter 4 (Oct-Dec) due Jan 30</a:t>
            </a:r>
            <a:endParaRPr lang="en-US">
              <a:latin typeface="Arial"/>
              <a:cs typeface="Arial"/>
            </a:endParaRPr>
          </a:p>
          <a:p>
            <a:pPr marL="914400" lvl="2" indent="0">
              <a:buNone/>
            </a:pPr>
            <a:endParaRPr lang="en-US" sz="1400" b="1">
              <a:cs typeface="Arial"/>
            </a:endParaRPr>
          </a:p>
          <a:p>
            <a:pPr lvl="1" indent="-457200"/>
            <a:r>
              <a:rPr lang="en-US" sz="2200">
                <a:latin typeface="Arial"/>
                <a:cs typeface="Arial"/>
              </a:rPr>
              <a:t>Capital reports: </a:t>
            </a:r>
            <a:endParaRPr lang="en-US" sz="2200">
              <a:solidFill>
                <a:srgbClr val="000000"/>
              </a:solidFill>
              <a:latin typeface="Arial"/>
              <a:cs typeface="Arial"/>
            </a:endParaRPr>
          </a:p>
          <a:p>
            <a:pPr lvl="2">
              <a:buFont typeface="Wingdings"/>
              <a:buChar char="§"/>
            </a:pPr>
            <a:r>
              <a:rPr lang="en-US" sz="1800">
                <a:latin typeface="Arial"/>
                <a:cs typeface="Arial"/>
              </a:rPr>
              <a:t>Miles Traveled; Number of trips provided; Vehicles purchased; Preventative maintenance checks</a:t>
            </a:r>
          </a:p>
          <a:p>
            <a:pPr lvl="2"/>
            <a:endParaRPr lang="en-US" sz="1400"/>
          </a:p>
          <a:p>
            <a:pPr lvl="1" indent="-457200"/>
            <a:r>
              <a:rPr lang="en-US" sz="2200">
                <a:latin typeface="Arial"/>
                <a:cs typeface="Arial"/>
              </a:rPr>
              <a:t>Operations reports: </a:t>
            </a:r>
            <a:endParaRPr lang="en-US" sz="2200">
              <a:solidFill>
                <a:srgbClr val="000000"/>
              </a:solidFill>
              <a:latin typeface="Arial"/>
              <a:cs typeface="Arial"/>
            </a:endParaRPr>
          </a:p>
          <a:p>
            <a:pPr lvl="2">
              <a:buFont typeface="Wingdings,Sans-Serif"/>
              <a:buChar char="§"/>
            </a:pPr>
            <a:r>
              <a:rPr lang="en-US" sz="1800">
                <a:latin typeface="Arial"/>
                <a:cs typeface="Arial"/>
              </a:rPr>
              <a:t>Number of people serviced; Total workshops/events hosted; Number of trips provided</a:t>
            </a:r>
            <a:endParaRPr lang="en-US" sz="1800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AF752F-9A77-CCD0-ED5B-ACB7EEB07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59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FED61-3F81-5CA2-C2E9-8CB29FA77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Site Visits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9EF14-38D9-5E1D-9A96-AF4F607CD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253331"/>
            <a:ext cx="11608208" cy="539249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Initial start-up and welcome review – on site</a:t>
            </a:r>
          </a:p>
          <a:p>
            <a:r>
              <a:rPr lang="en-US">
                <a:latin typeface="Arial"/>
                <a:cs typeface="Arial"/>
              </a:rPr>
              <a:t>Annual on-site random sample of three months - review - if applicable:</a:t>
            </a:r>
            <a:endParaRPr lang="en-US"/>
          </a:p>
          <a:p>
            <a:pPr lvl="1" indent="-457200">
              <a:buFont typeface="Courier New"/>
              <a:buChar char="o"/>
            </a:pPr>
            <a:r>
              <a:rPr lang="en-US">
                <a:latin typeface="Arial"/>
                <a:cs typeface="Arial"/>
              </a:rPr>
              <a:t>Expenses, receipts, payroll</a:t>
            </a:r>
            <a:endParaRPr lang="en-US"/>
          </a:p>
          <a:p>
            <a:pPr lvl="1" indent="-457200">
              <a:buFont typeface="Courier New"/>
              <a:buChar char="o"/>
            </a:pPr>
            <a:r>
              <a:rPr lang="en-US">
                <a:latin typeface="Arial"/>
                <a:cs typeface="Arial"/>
              </a:rPr>
              <a:t>Trip sheets to verify number of monthly riders</a:t>
            </a:r>
            <a:endParaRPr lang="en-US"/>
          </a:p>
          <a:p>
            <a:pPr lvl="1" indent="-457200">
              <a:buFont typeface="Courier New"/>
              <a:buChar char="o"/>
            </a:pPr>
            <a:r>
              <a:rPr lang="en-US">
                <a:latin typeface="Arial"/>
                <a:cs typeface="Arial"/>
              </a:rPr>
              <a:t>Insurance coverage</a:t>
            </a:r>
            <a:endParaRPr lang="en-US"/>
          </a:p>
          <a:p>
            <a:pPr lvl="1" indent="-457200">
              <a:buFont typeface="Courier New"/>
              <a:buChar char="o"/>
            </a:pPr>
            <a:r>
              <a:rPr lang="en-US">
                <a:latin typeface="Arial"/>
                <a:cs typeface="Arial"/>
              </a:rPr>
              <a:t>Preventative maintenance records</a:t>
            </a:r>
            <a:endParaRPr lang="en-US"/>
          </a:p>
          <a:p>
            <a:pPr lvl="1" indent="-457200">
              <a:buFont typeface="Courier New"/>
              <a:buChar char="o"/>
            </a:pPr>
            <a:r>
              <a:rPr lang="en-US">
                <a:latin typeface="Arial"/>
                <a:cs typeface="Arial"/>
              </a:rPr>
              <a:t>Driver training logs</a:t>
            </a:r>
            <a:endParaRPr lang="en-US"/>
          </a:p>
          <a:p>
            <a:pPr lvl="1" indent="-457200">
              <a:buFont typeface="Courier New"/>
              <a:buChar char="o"/>
            </a:pPr>
            <a:r>
              <a:rPr lang="en-US">
                <a:latin typeface="Arial"/>
                <a:cs typeface="Arial"/>
              </a:rPr>
              <a:t>Drug and alcohol policy</a:t>
            </a:r>
            <a:endParaRPr lang="en-US"/>
          </a:p>
          <a:p>
            <a:pPr lvl="1" indent="-457200">
              <a:buFont typeface="Courier New"/>
              <a:buChar char="o"/>
            </a:pPr>
            <a:r>
              <a:rPr lang="en-US">
                <a:latin typeface="Arial"/>
                <a:cs typeface="Arial"/>
              </a:rPr>
              <a:t>Complaints and compliments</a:t>
            </a:r>
            <a:endParaRPr lang="en-US"/>
          </a:p>
          <a:p>
            <a:pPr lvl="1" indent="-457200">
              <a:buFont typeface="Courier New"/>
              <a:buChar char="o"/>
            </a:pPr>
            <a:r>
              <a:rPr lang="en-US">
                <a:latin typeface="Arial"/>
                <a:cs typeface="Arial"/>
              </a:rPr>
              <a:t>Driver pre- &amp; post-trip vehicle checks</a:t>
            </a:r>
            <a:endParaRPr lang="en-US"/>
          </a:p>
          <a:p>
            <a:pPr lvl="1" indent="-457200">
              <a:buFont typeface="Courier New"/>
              <a:buChar char="o"/>
            </a:pPr>
            <a:r>
              <a:rPr lang="en-US">
                <a:latin typeface="Arial"/>
                <a:cs typeface="Arial"/>
              </a:rPr>
              <a:t>Status of quarterly reports</a:t>
            </a:r>
          </a:p>
          <a:p>
            <a:pPr lvl="1" indent="-457200">
              <a:buFont typeface="Courier New"/>
              <a:buChar char="o"/>
            </a:pPr>
            <a:r>
              <a:rPr lang="en-US">
                <a:latin typeface="Arial"/>
                <a:cs typeface="Arial"/>
              </a:rPr>
              <a:t>Classes taken for mobility training with log of attendees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C1DCF5-49DE-F890-DD63-F55C23090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89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CTA Template 2" id="{08507144-847C-D042-9B71-B971A185DA13}" vid="{144A424B-791F-E94F-91EE-BFA3773CC7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7ef6b0a-f452-41e6-99fb-21ad9387609e" xsi:nil="true"/>
    <lcf76f155ced4ddcb4097134ff3c332f xmlns="3f069404-715e-4679-bd4b-7a1219ab061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3C88394E655D4FA6B224FA451F33B1" ma:contentTypeVersion="17" ma:contentTypeDescription="Create a new document." ma:contentTypeScope="" ma:versionID="de8fd7bf623b81454dae841c16c81cbe">
  <xsd:schema xmlns:xsd="http://www.w3.org/2001/XMLSchema" xmlns:xs="http://www.w3.org/2001/XMLSchema" xmlns:p="http://schemas.microsoft.com/office/2006/metadata/properties" xmlns:ns2="3f069404-715e-4679-bd4b-7a1219ab061f" xmlns:ns3="17ef6b0a-f452-41e6-99fb-21ad9387609e" xmlns:ns4="c5541ef5-ff06-4e5a-ae80-b170092255f2" targetNamespace="http://schemas.microsoft.com/office/2006/metadata/properties" ma:root="true" ma:fieldsID="e81e458629de2c74e10836f47b1fafb7" ns2:_="" ns3:_="" ns4:_="">
    <xsd:import namespace="3f069404-715e-4679-bd4b-7a1219ab061f"/>
    <xsd:import namespace="17ef6b0a-f452-41e6-99fb-21ad9387609e"/>
    <xsd:import namespace="c5541ef5-ff06-4e5a-ae80-b170092255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4:SharedWithUsers" minOccurs="0"/>
                <xsd:element ref="ns4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069404-715e-4679-bd4b-7a1219ab06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e518604-5b86-4bae-99b2-c365c03cd9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ef6b0a-f452-41e6-99fb-21ad9387609e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189ba24-0366-4132-835c-d4ebaab548e7}" ma:internalName="TaxCatchAll" ma:showField="CatchAllData" ma:web="c5541ef5-ff06-4e5a-ae80-b170092255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541ef5-ff06-4e5a-ae80-b170092255f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4C7F27-CEC6-4CF1-A1A0-72488B070416}">
  <ds:schemaRefs>
    <ds:schemaRef ds:uri="c5541ef5-ff06-4e5a-ae80-b170092255f2"/>
    <ds:schemaRef ds:uri="http://schemas.microsoft.com/office/2006/documentManagement/types"/>
    <ds:schemaRef ds:uri="http://schemas.microsoft.com/office/2006/metadata/properties"/>
    <ds:schemaRef ds:uri="17ef6b0a-f452-41e6-99fb-21ad9387609e"/>
    <ds:schemaRef ds:uri="http://purl.org/dc/elements/1.1/"/>
    <ds:schemaRef ds:uri="3f069404-715e-4679-bd4b-7a1219ab061f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AC8B7FA-27FE-4523-9AA9-B4472DAB4054}">
  <ds:schemaRefs>
    <ds:schemaRef ds:uri="17ef6b0a-f452-41e6-99fb-21ad9387609e"/>
    <ds:schemaRef ds:uri="3f069404-715e-4679-bd4b-7a1219ab061f"/>
    <ds:schemaRef ds:uri="c5541ef5-ff06-4e5a-ae80-b170092255f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B5BE945-DEC4-4894-8C3E-BD9AEEC914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OCTA Template for Board (1)</Template>
  <TotalTime>416</TotalTime>
  <Words>1357</Words>
  <Application>Microsoft Office PowerPoint</Application>
  <PresentationFormat>Widescreen</PresentationFormat>
  <Paragraphs>252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Courier New</vt:lpstr>
      <vt:lpstr>Wingdings</vt:lpstr>
      <vt:lpstr>Wingdings,Sans-Serif</vt:lpstr>
      <vt:lpstr>Office Theme</vt:lpstr>
      <vt:lpstr>2024 EMSD Award Recipient Office Hours</vt:lpstr>
      <vt:lpstr>2024 EMSD Grant Program</vt:lpstr>
      <vt:lpstr>Provisions of Use Criteria</vt:lpstr>
      <vt:lpstr>Timely-Use of Funds</vt:lpstr>
      <vt:lpstr>Useful Life Requirements (Capital Projects)</vt:lpstr>
      <vt:lpstr>Implementation</vt:lpstr>
      <vt:lpstr>Invoicing</vt:lpstr>
      <vt:lpstr>Quarterly Reporting</vt:lpstr>
      <vt:lpstr>Site Visits</vt:lpstr>
      <vt:lpstr>Contacts</vt:lpstr>
      <vt:lpstr>Individual Agency Award(s)</vt:lpstr>
      <vt:lpstr>Abrazar, Inc.</vt:lpstr>
      <vt:lpstr>Scheduled</vt:lpstr>
      <vt:lpstr>Korean Community Services, Inc. (KCS Health Center)</vt:lpstr>
      <vt:lpstr>City of Newport Beach</vt:lpstr>
      <vt:lpstr>Southland Integrated Services, Inc.</vt:lpstr>
      <vt:lpstr>Age Well Senior Services, Inc.</vt:lpstr>
      <vt:lpstr>Not Scheduled</vt:lpstr>
      <vt:lpstr>Community SeniorServ, Inc. (Meals on Wheels, Orange County)</vt:lpstr>
      <vt:lpstr>SoCal Senior Services, LLC</vt:lpstr>
      <vt:lpstr>Completed</vt:lpstr>
      <vt:lpstr>Dayle MacIntosh Center for the Disabled</vt:lpstr>
      <vt:lpstr>City of Costa Mesa</vt:lpstr>
      <vt:lpstr>North County Senior Services</vt:lpstr>
      <vt:lpstr>Alzheimer Family Services Center</vt:lpstr>
      <vt:lpstr>City of Seal Beach</vt:lpstr>
      <vt:lpstr>City of Irvine</vt:lpstr>
      <vt:lpstr>City of Huntington Beach</vt:lpstr>
      <vt:lpstr>Access California Services </vt:lpstr>
      <vt:lpstr>Orange County Adult Achievement Center (My Day Counts)</vt:lpstr>
      <vt:lpstr>City of Laguna Woods</vt:lpstr>
      <vt:lpstr>AbleLight, Inc.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 Mireles</dc:creator>
  <cp:keywords/>
  <cp:lastModifiedBy>Vic Mireles</cp:lastModifiedBy>
  <cp:revision>1</cp:revision>
  <dcterms:created xsi:type="dcterms:W3CDTF">2024-10-31T17:42:40Z</dcterms:created>
  <dcterms:modified xsi:type="dcterms:W3CDTF">2025-02-11T22:00:35Z</dcterms:modified>
  <cp:category>OCTA PowerPoint Presentation Templates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0x0101000E3C88394E655D4FA6B224FA451F33B1</vt:lpwstr>
  </property>
  <property fmtid="{D5CDD505-2E9C-101B-9397-08002B2CF9AE}" pid="3" name="CWRMItemRecordClassification">
    <vt:lpwstr/>
  </property>
  <property fmtid="{D5CDD505-2E9C-101B-9397-08002B2CF9AE}" pid="4" name="MediaServiceImageTags">
    <vt:lpwstr/>
  </property>
</Properties>
</file>