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77" r:id="rId6"/>
    <p:sldId id="274" r:id="rId7"/>
    <p:sldId id="285" r:id="rId8"/>
    <p:sldId id="286" r:id="rId9"/>
    <p:sldId id="287" r:id="rId10"/>
    <p:sldId id="298" r:id="rId11"/>
    <p:sldId id="297" r:id="rId12"/>
    <p:sldId id="288" r:id="rId13"/>
    <p:sldId id="296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808381"/>
    <a:srgbClr val="1E6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A0B69-FDE2-44AA-8103-1616B34042A9}" v="115" dt="2019-03-26T18:29:01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napToObjects="1">
      <p:cViewPr>
        <p:scale>
          <a:sx n="75" d="100"/>
          <a:sy n="75" d="100"/>
        </p:scale>
        <p:origin x="96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rtin" userId="13492da0-2bcc-4913-887c-ba64bfea1dcd" providerId="ADAL" clId="{D69A0B69-FDE2-44AA-8103-1616B34042A9}"/>
    <pc:docChg chg="undo custSel mod addSld delSld modSld sldOrd">
      <pc:chgData name="Paul Martin" userId="13492da0-2bcc-4913-887c-ba64bfea1dcd" providerId="ADAL" clId="{D69A0B69-FDE2-44AA-8103-1616B34042A9}" dt="2019-03-26T18:28:44.549" v="1496" actId="1076"/>
      <pc:docMkLst>
        <pc:docMk/>
      </pc:docMkLst>
      <pc:sldChg chg="addSp delSp modSp modNotes">
        <pc:chgData name="Paul Martin" userId="13492da0-2bcc-4913-887c-ba64bfea1dcd" providerId="ADAL" clId="{D69A0B69-FDE2-44AA-8103-1616B34042A9}" dt="2019-03-26T18:18:14.732" v="1473" actId="18131"/>
        <pc:sldMkLst>
          <pc:docMk/>
          <pc:sldMk cId="2055475708" sldId="256"/>
        </pc:sldMkLst>
        <pc:spChg chg="mod">
          <ac:chgData name="Paul Martin" userId="13492da0-2bcc-4913-887c-ba64bfea1dcd" providerId="ADAL" clId="{D69A0B69-FDE2-44AA-8103-1616B34042A9}" dt="2019-03-26T17:51:42.070" v="153" actId="6549"/>
          <ac:spMkLst>
            <pc:docMk/>
            <pc:sldMk cId="2055475708" sldId="256"/>
            <ac:spMk id="2" creationId="{568AA927-D9E5-4CAA-BEF2-3D51CA8B0EF2}"/>
          </ac:spMkLst>
        </pc:spChg>
        <pc:spChg chg="del">
          <ac:chgData name="Paul Martin" userId="13492da0-2bcc-4913-887c-ba64bfea1dcd" providerId="ADAL" clId="{D69A0B69-FDE2-44AA-8103-1616B34042A9}" dt="2019-03-26T17:47:50.754" v="3" actId="478"/>
          <ac:spMkLst>
            <pc:docMk/>
            <pc:sldMk cId="2055475708" sldId="256"/>
            <ac:spMk id="3" creationId="{43358A96-8707-4367-807E-5AC056AE0DB1}"/>
          </ac:spMkLst>
        </pc:spChg>
        <pc:picChg chg="del">
          <ac:chgData name="Paul Martin" userId="13492da0-2bcc-4913-887c-ba64bfea1dcd" providerId="ADAL" clId="{D69A0B69-FDE2-44AA-8103-1616B34042A9}" dt="2019-03-26T17:47:25.464" v="0" actId="478"/>
          <ac:picMkLst>
            <pc:docMk/>
            <pc:sldMk cId="2055475708" sldId="256"/>
            <ac:picMk id="5" creationId="{1E2BFF5B-CBDA-4D7F-BB45-B293064E5AAF}"/>
          </ac:picMkLst>
        </pc:picChg>
        <pc:picChg chg="add mod modCrop">
          <ac:chgData name="Paul Martin" userId="13492da0-2bcc-4913-887c-ba64bfea1dcd" providerId="ADAL" clId="{D69A0B69-FDE2-44AA-8103-1616B34042A9}" dt="2019-03-26T18:18:14.732" v="1473" actId="18131"/>
          <ac:picMkLst>
            <pc:docMk/>
            <pc:sldMk cId="2055475708" sldId="256"/>
            <ac:picMk id="6" creationId="{81C1DF77-6B96-46A3-A2DC-DA124298596D}"/>
          </ac:picMkLst>
        </pc:picChg>
      </pc:sldChg>
      <pc:sldChg chg="delSp modSp modNotes">
        <pc:chgData name="Paul Martin" userId="13492da0-2bcc-4913-887c-ba64bfea1dcd" providerId="ADAL" clId="{D69A0B69-FDE2-44AA-8103-1616B34042A9}" dt="2019-03-26T18:09:02.389" v="1363" actId="20577"/>
        <pc:sldMkLst>
          <pc:docMk/>
          <pc:sldMk cId="3314133612" sldId="274"/>
        </pc:sldMkLst>
        <pc:spChg chg="mod">
          <ac:chgData name="Paul Martin" userId="13492da0-2bcc-4913-887c-ba64bfea1dcd" providerId="ADAL" clId="{D69A0B69-FDE2-44AA-8103-1616B34042A9}" dt="2019-03-26T17:55:30.858" v="362" actId="20577"/>
          <ac:spMkLst>
            <pc:docMk/>
            <pc:sldMk cId="3314133612" sldId="274"/>
            <ac:spMk id="2" creationId="{00000000-0000-0000-0000-000000000000}"/>
          </ac:spMkLst>
        </pc:spChg>
        <pc:spChg chg="mod">
          <ac:chgData name="Paul Martin" userId="13492da0-2bcc-4913-887c-ba64bfea1dcd" providerId="ADAL" clId="{D69A0B69-FDE2-44AA-8103-1616B34042A9}" dt="2019-03-26T18:09:02.389" v="1363" actId="20577"/>
          <ac:spMkLst>
            <pc:docMk/>
            <pc:sldMk cId="3314133612" sldId="274"/>
            <ac:spMk id="3" creationId="{00000000-0000-0000-0000-000000000000}"/>
          </ac:spMkLst>
        </pc:spChg>
        <pc:spChg chg="del mod">
          <ac:chgData name="Paul Martin" userId="13492da0-2bcc-4913-887c-ba64bfea1dcd" providerId="ADAL" clId="{D69A0B69-FDE2-44AA-8103-1616B34042A9}" dt="2019-03-26T17:55:58.035" v="447" actId="478"/>
          <ac:spMkLst>
            <pc:docMk/>
            <pc:sldMk cId="3314133612" sldId="274"/>
            <ac:spMk id="5" creationId="{80F506D5-8E25-42D5-AADB-BF45321CCDEE}"/>
          </ac:spMkLst>
        </pc:spChg>
        <pc:graphicFrameChg chg="mod">
          <ac:chgData name="Paul Martin" userId="13492da0-2bcc-4913-887c-ba64bfea1dcd" providerId="ADAL" clId="{D69A0B69-FDE2-44AA-8103-1616B34042A9}" dt="2019-03-26T18:00:58.601" v="889" actId="14100"/>
          <ac:graphicFrameMkLst>
            <pc:docMk/>
            <pc:sldMk cId="3314133612" sldId="274"/>
            <ac:graphicFrameMk id="7" creationId="{4F3EAD60-2881-4C31-8FC2-B8E812E45306}"/>
          </ac:graphicFrameMkLst>
        </pc:graphicFrameChg>
      </pc:sldChg>
      <pc:sldChg chg="delSp modSp">
        <pc:chgData name="Paul Martin" userId="13492da0-2bcc-4913-887c-ba64bfea1dcd" providerId="ADAL" clId="{D69A0B69-FDE2-44AA-8103-1616B34042A9}" dt="2019-03-26T18:09:10.456" v="1365" actId="20577"/>
        <pc:sldMkLst>
          <pc:docMk/>
          <pc:sldMk cId="4242426651" sldId="277"/>
        </pc:sldMkLst>
        <pc:spChg chg="mod">
          <ac:chgData name="Paul Martin" userId="13492da0-2bcc-4913-887c-ba64bfea1dcd" providerId="ADAL" clId="{D69A0B69-FDE2-44AA-8103-1616B34042A9}" dt="2019-03-26T18:04:03.717" v="1026" actId="20577"/>
          <ac:spMkLst>
            <pc:docMk/>
            <pc:sldMk cId="4242426651" sldId="277"/>
            <ac:spMk id="2" creationId="{00000000-0000-0000-0000-000000000000}"/>
          </ac:spMkLst>
        </pc:spChg>
        <pc:spChg chg="mod">
          <ac:chgData name="Paul Martin" userId="13492da0-2bcc-4913-887c-ba64bfea1dcd" providerId="ADAL" clId="{D69A0B69-FDE2-44AA-8103-1616B34042A9}" dt="2019-03-26T18:09:10.456" v="1365" actId="20577"/>
          <ac:spMkLst>
            <pc:docMk/>
            <pc:sldMk cId="4242426651" sldId="277"/>
            <ac:spMk id="3" creationId="{00000000-0000-0000-0000-000000000000}"/>
          </ac:spMkLst>
        </pc:spChg>
        <pc:spChg chg="del">
          <ac:chgData name="Paul Martin" userId="13492da0-2bcc-4913-887c-ba64bfea1dcd" providerId="ADAL" clId="{D69A0B69-FDE2-44AA-8103-1616B34042A9}" dt="2019-03-26T17:54:02.610" v="296" actId="478"/>
          <ac:spMkLst>
            <pc:docMk/>
            <pc:sldMk cId="4242426651" sldId="277"/>
            <ac:spMk id="5" creationId="{6AB0DD59-FBC6-42F8-BD58-E12011B20086}"/>
          </ac:spMkLst>
        </pc:spChg>
      </pc:sldChg>
      <pc:sldChg chg="del modNotes">
        <pc:chgData name="Paul Martin" userId="13492da0-2bcc-4913-887c-ba64bfea1dcd" providerId="ADAL" clId="{D69A0B69-FDE2-44AA-8103-1616B34042A9}" dt="2019-03-26T18:04:51.952" v="1048" actId="2696"/>
        <pc:sldMkLst>
          <pc:docMk/>
          <pc:sldMk cId="2372447595" sldId="278"/>
        </pc:sldMkLst>
      </pc:sldChg>
      <pc:sldChg chg="del">
        <pc:chgData name="Paul Martin" userId="13492da0-2bcc-4913-887c-ba64bfea1dcd" providerId="ADAL" clId="{D69A0B69-FDE2-44AA-8103-1616B34042A9}" dt="2019-03-26T18:04:57.918" v="1049" actId="2696"/>
        <pc:sldMkLst>
          <pc:docMk/>
          <pc:sldMk cId="1427813728" sldId="279"/>
        </pc:sldMkLst>
      </pc:sldChg>
      <pc:sldChg chg="del modNotes">
        <pc:chgData name="Paul Martin" userId="13492da0-2bcc-4913-887c-ba64bfea1dcd" providerId="ADAL" clId="{D69A0B69-FDE2-44AA-8103-1616B34042A9}" dt="2019-03-26T18:04:57.932" v="1050" actId="2696"/>
        <pc:sldMkLst>
          <pc:docMk/>
          <pc:sldMk cId="2760042336" sldId="280"/>
        </pc:sldMkLst>
      </pc:sldChg>
      <pc:sldChg chg="del modNotes">
        <pc:chgData name="Paul Martin" userId="13492da0-2bcc-4913-887c-ba64bfea1dcd" providerId="ADAL" clId="{D69A0B69-FDE2-44AA-8103-1616B34042A9}" dt="2019-03-26T18:04:57.945" v="1051" actId="2696"/>
        <pc:sldMkLst>
          <pc:docMk/>
          <pc:sldMk cId="3523189313" sldId="281"/>
        </pc:sldMkLst>
      </pc:sldChg>
      <pc:sldChg chg="del modNotes">
        <pc:chgData name="Paul Martin" userId="13492da0-2bcc-4913-887c-ba64bfea1dcd" providerId="ADAL" clId="{D69A0B69-FDE2-44AA-8103-1616B34042A9}" dt="2019-03-26T18:04:57.958" v="1052" actId="2696"/>
        <pc:sldMkLst>
          <pc:docMk/>
          <pc:sldMk cId="319970465" sldId="282"/>
        </pc:sldMkLst>
      </pc:sldChg>
      <pc:sldChg chg="del modNotes">
        <pc:chgData name="Paul Martin" userId="13492da0-2bcc-4913-887c-ba64bfea1dcd" providerId="ADAL" clId="{D69A0B69-FDE2-44AA-8103-1616B34042A9}" dt="2019-03-26T18:09:56.823" v="1372" actId="2696"/>
        <pc:sldMkLst>
          <pc:docMk/>
          <pc:sldMk cId="2153689021" sldId="283"/>
        </pc:sldMkLst>
      </pc:sldChg>
      <pc:sldChg chg="del modNotes">
        <pc:chgData name="Paul Martin" userId="13492da0-2bcc-4913-887c-ba64bfea1dcd" providerId="ADAL" clId="{D69A0B69-FDE2-44AA-8103-1616B34042A9}" dt="2019-03-26T18:09:36.631" v="1371" actId="2696"/>
        <pc:sldMkLst>
          <pc:docMk/>
          <pc:sldMk cId="520058912" sldId="284"/>
        </pc:sldMkLst>
      </pc:sldChg>
      <pc:sldChg chg="addSp delSp modSp add">
        <pc:chgData name="Paul Martin" userId="13492da0-2bcc-4913-887c-ba64bfea1dcd" providerId="ADAL" clId="{D69A0B69-FDE2-44AA-8103-1616B34042A9}" dt="2019-03-26T18:09:26.548" v="1370" actId="20577"/>
        <pc:sldMkLst>
          <pc:docMk/>
          <pc:sldMk cId="2965274008" sldId="285"/>
        </pc:sldMkLst>
        <pc:spChg chg="mod">
          <ac:chgData name="Paul Martin" userId="13492da0-2bcc-4913-887c-ba64bfea1dcd" providerId="ADAL" clId="{D69A0B69-FDE2-44AA-8103-1616B34042A9}" dt="2019-03-26T18:09:26.548" v="1370" actId="20577"/>
          <ac:spMkLst>
            <pc:docMk/>
            <pc:sldMk cId="2965274008" sldId="285"/>
            <ac:spMk id="3" creationId="{00000000-0000-0000-0000-000000000000}"/>
          </ac:spMkLst>
        </pc:spChg>
        <pc:graphicFrameChg chg="del">
          <ac:chgData name="Paul Martin" userId="13492da0-2bcc-4913-887c-ba64bfea1dcd" providerId="ADAL" clId="{D69A0B69-FDE2-44AA-8103-1616B34042A9}" dt="2019-03-26T18:02:34.107" v="1010" actId="478"/>
          <ac:graphicFrameMkLst>
            <pc:docMk/>
            <pc:sldMk cId="2965274008" sldId="285"/>
            <ac:graphicFrameMk id="7" creationId="{4F3EAD60-2881-4C31-8FC2-B8E812E45306}"/>
          </ac:graphicFrameMkLst>
        </pc:graphicFrameChg>
        <pc:picChg chg="add mod">
          <ac:chgData name="Paul Martin" userId="13492da0-2bcc-4913-887c-ba64bfea1dcd" providerId="ADAL" clId="{D69A0B69-FDE2-44AA-8103-1616B34042A9}" dt="2019-03-26T18:03:51.715" v="1015" actId="1076"/>
          <ac:picMkLst>
            <pc:docMk/>
            <pc:sldMk cId="2965274008" sldId="285"/>
            <ac:picMk id="6" creationId="{94C76B1B-7313-411D-88A0-1105B0A966E3}"/>
          </ac:picMkLst>
        </pc:picChg>
      </pc:sldChg>
      <pc:sldChg chg="addSp delSp modSp add ord">
        <pc:chgData name="Paul Martin" userId="13492da0-2bcc-4913-887c-ba64bfea1dcd" providerId="ADAL" clId="{D69A0B69-FDE2-44AA-8103-1616B34042A9}" dt="2019-03-26T18:18:42.790" v="1474" actId="20577"/>
        <pc:sldMkLst>
          <pc:docMk/>
          <pc:sldMk cId="2894304594" sldId="286"/>
        </pc:sldMkLst>
        <pc:spChg chg="mod">
          <ac:chgData name="Paul Martin" userId="13492da0-2bcc-4913-887c-ba64bfea1dcd" providerId="ADAL" clId="{D69A0B69-FDE2-44AA-8103-1616B34042A9}" dt="2019-03-26T18:05:23.572" v="1088" actId="20577"/>
          <ac:spMkLst>
            <pc:docMk/>
            <pc:sldMk cId="2894304594" sldId="286"/>
            <ac:spMk id="2" creationId="{00000000-0000-0000-0000-000000000000}"/>
          </ac:spMkLst>
        </pc:spChg>
        <pc:spChg chg="mod">
          <ac:chgData name="Paul Martin" userId="13492da0-2bcc-4913-887c-ba64bfea1dcd" providerId="ADAL" clId="{D69A0B69-FDE2-44AA-8103-1616B34042A9}" dt="2019-03-26T18:18:42.790" v="1474" actId="20577"/>
          <ac:spMkLst>
            <pc:docMk/>
            <pc:sldMk cId="2894304594" sldId="286"/>
            <ac:spMk id="3" creationId="{00000000-0000-0000-0000-000000000000}"/>
          </ac:spMkLst>
        </pc:spChg>
        <pc:graphicFrameChg chg="del">
          <ac:chgData name="Paul Martin" userId="13492da0-2bcc-4913-887c-ba64bfea1dcd" providerId="ADAL" clId="{D69A0B69-FDE2-44AA-8103-1616B34042A9}" dt="2019-03-26T18:08:03.620" v="1316" actId="478"/>
          <ac:graphicFrameMkLst>
            <pc:docMk/>
            <pc:sldMk cId="2894304594" sldId="286"/>
            <ac:graphicFrameMk id="7" creationId="{4F3EAD60-2881-4C31-8FC2-B8E812E45306}"/>
          </ac:graphicFrameMkLst>
        </pc:graphicFrameChg>
        <pc:picChg chg="add del mod modCrop">
          <ac:chgData name="Paul Martin" userId="13492da0-2bcc-4913-887c-ba64bfea1dcd" providerId="ADAL" clId="{D69A0B69-FDE2-44AA-8103-1616B34042A9}" dt="2019-03-26T18:14:53.651" v="1450" actId="478"/>
          <ac:picMkLst>
            <pc:docMk/>
            <pc:sldMk cId="2894304594" sldId="286"/>
            <ac:picMk id="6" creationId="{A52A7CA1-CAAC-4184-B2BD-C650FC4039B6}"/>
          </ac:picMkLst>
        </pc:picChg>
        <pc:picChg chg="add del">
          <ac:chgData name="Paul Martin" userId="13492da0-2bcc-4913-887c-ba64bfea1dcd" providerId="ADAL" clId="{D69A0B69-FDE2-44AA-8103-1616B34042A9}" dt="2019-03-26T18:11:01.316" v="1421"/>
          <ac:picMkLst>
            <pc:docMk/>
            <pc:sldMk cId="2894304594" sldId="286"/>
            <ac:picMk id="8" creationId="{1872520A-6526-4FE4-83AC-B08E698A0355}"/>
          </ac:picMkLst>
        </pc:picChg>
        <pc:picChg chg="add mod modCrop">
          <ac:chgData name="Paul Martin" userId="13492da0-2bcc-4913-887c-ba64bfea1dcd" providerId="ADAL" clId="{D69A0B69-FDE2-44AA-8103-1616B34042A9}" dt="2019-03-26T18:14:51.091" v="1449" actId="1076"/>
          <ac:picMkLst>
            <pc:docMk/>
            <pc:sldMk cId="2894304594" sldId="286"/>
            <ac:picMk id="9" creationId="{E285F6A4-EBAE-4AF7-9707-A259EBD3B72C}"/>
          </ac:picMkLst>
        </pc:picChg>
      </pc:sldChg>
      <pc:sldChg chg="add del">
        <pc:chgData name="Paul Martin" userId="13492da0-2bcc-4913-887c-ba64bfea1dcd" providerId="ADAL" clId="{D69A0B69-FDE2-44AA-8103-1616B34042A9}" dt="2019-03-26T18:05:10.922" v="1054" actId="2696"/>
        <pc:sldMkLst>
          <pc:docMk/>
          <pc:sldMk cId="3090462119" sldId="286"/>
        </pc:sldMkLst>
      </pc:sldChg>
      <pc:sldChg chg="addSp delSp modSp add mod setBg">
        <pc:chgData name="Paul Martin" userId="13492da0-2bcc-4913-887c-ba64bfea1dcd" providerId="ADAL" clId="{D69A0B69-FDE2-44AA-8103-1616B34042A9}" dt="2019-03-26T18:28:44.549" v="1496" actId="1076"/>
        <pc:sldMkLst>
          <pc:docMk/>
          <pc:sldMk cId="2848012855" sldId="287"/>
        </pc:sldMkLst>
        <pc:spChg chg="mod">
          <ac:chgData name="Paul Martin" userId="13492da0-2bcc-4913-887c-ba64bfea1dcd" providerId="ADAL" clId="{D69A0B69-FDE2-44AA-8103-1616B34042A9}" dt="2019-03-26T18:11:42.969" v="1428" actId="26606"/>
          <ac:spMkLst>
            <pc:docMk/>
            <pc:sldMk cId="2848012855" sldId="287"/>
            <ac:spMk id="2" creationId="{00000000-0000-0000-0000-000000000000}"/>
          </ac:spMkLst>
        </pc:spChg>
        <pc:spChg chg="del">
          <ac:chgData name="Paul Martin" userId="13492da0-2bcc-4913-887c-ba64bfea1dcd" providerId="ADAL" clId="{D69A0B69-FDE2-44AA-8103-1616B34042A9}" dt="2019-03-26T18:11:11.672" v="1423" actId="478"/>
          <ac:spMkLst>
            <pc:docMk/>
            <pc:sldMk cId="2848012855" sldId="287"/>
            <ac:spMk id="3" creationId="{00000000-0000-0000-0000-000000000000}"/>
          </ac:spMkLst>
        </pc:spChg>
        <pc:spChg chg="mod">
          <ac:chgData name="Paul Martin" userId="13492da0-2bcc-4913-887c-ba64bfea1dcd" providerId="ADAL" clId="{D69A0B69-FDE2-44AA-8103-1616B34042A9}" dt="2019-03-26T18:11:42.969" v="1428" actId="26606"/>
          <ac:spMkLst>
            <pc:docMk/>
            <pc:sldMk cId="2848012855" sldId="287"/>
            <ac:spMk id="4" creationId="{00000000-0000-0000-0000-000000000000}"/>
          </ac:spMkLst>
        </pc:spChg>
        <pc:spChg chg="add del mod">
          <ac:chgData name="Paul Martin" userId="13492da0-2bcc-4913-887c-ba64bfea1dcd" providerId="ADAL" clId="{D69A0B69-FDE2-44AA-8103-1616B34042A9}" dt="2019-03-26T18:11:14.291" v="1424" actId="478"/>
          <ac:spMkLst>
            <pc:docMk/>
            <pc:sldMk cId="2848012855" sldId="287"/>
            <ac:spMk id="7" creationId="{31A85922-5736-4FF6-B6C0-1F7280CB295D}"/>
          </ac:spMkLst>
        </pc:spChg>
        <pc:spChg chg="add del">
          <ac:chgData name="Paul Martin" userId="13492da0-2bcc-4913-887c-ba64bfea1dcd" providerId="ADAL" clId="{D69A0B69-FDE2-44AA-8103-1616B34042A9}" dt="2019-03-26T18:11:42.969" v="1428" actId="26606"/>
          <ac:spMkLst>
            <pc:docMk/>
            <pc:sldMk cId="2848012855" sldId="287"/>
            <ac:spMk id="14" creationId="{37C89E4B-3C9F-44B9-8B86-D9E3D112D8EC}"/>
          </ac:spMkLst>
        </pc:spChg>
        <pc:picChg chg="del">
          <ac:chgData name="Paul Martin" userId="13492da0-2bcc-4913-887c-ba64bfea1dcd" providerId="ADAL" clId="{D69A0B69-FDE2-44AA-8103-1616B34042A9}" dt="2019-03-26T18:11:14.883" v="1425" actId="478"/>
          <ac:picMkLst>
            <pc:docMk/>
            <pc:sldMk cId="2848012855" sldId="287"/>
            <ac:picMk id="6" creationId="{A52A7CA1-CAAC-4184-B2BD-C650FC4039B6}"/>
          </ac:picMkLst>
        </pc:picChg>
        <pc:picChg chg="add del mod ord modCrop">
          <ac:chgData name="Paul Martin" userId="13492da0-2bcc-4913-887c-ba64bfea1dcd" providerId="ADAL" clId="{D69A0B69-FDE2-44AA-8103-1616B34042A9}" dt="2019-03-26T18:17:42.085" v="1471" actId="478"/>
          <ac:picMkLst>
            <pc:docMk/>
            <pc:sldMk cId="2848012855" sldId="287"/>
            <ac:picMk id="9" creationId="{A1DDC7DA-D0D2-4786-A532-B71E09C34E80}"/>
          </ac:picMkLst>
        </pc:picChg>
        <pc:picChg chg="add del mod ord modCrop">
          <ac:chgData name="Paul Martin" userId="13492da0-2bcc-4913-887c-ba64bfea1dcd" providerId="ADAL" clId="{D69A0B69-FDE2-44AA-8103-1616B34042A9}" dt="2019-03-26T18:27:16.661" v="1479" actId="478"/>
          <ac:picMkLst>
            <pc:docMk/>
            <pc:sldMk cId="2848012855" sldId="287"/>
            <ac:picMk id="11" creationId="{6FD1F0C1-DAF7-40E6-A944-C073EB104356}"/>
          </ac:picMkLst>
        </pc:picChg>
        <pc:picChg chg="add mod">
          <ac:chgData name="Paul Martin" userId="13492da0-2bcc-4913-887c-ba64bfea1dcd" providerId="ADAL" clId="{D69A0B69-FDE2-44AA-8103-1616B34042A9}" dt="2019-03-26T18:28:44.549" v="1496" actId="1076"/>
          <ac:picMkLst>
            <pc:docMk/>
            <pc:sldMk cId="2848012855" sldId="287"/>
            <ac:picMk id="13" creationId="{32C829A3-CF6E-4DEB-89AB-16875479470C}"/>
          </ac:picMkLst>
        </pc:picChg>
        <pc:picChg chg="add mod">
          <ac:chgData name="Paul Martin" userId="13492da0-2bcc-4913-887c-ba64bfea1dcd" providerId="ADAL" clId="{D69A0B69-FDE2-44AA-8103-1616B34042A9}" dt="2019-03-26T18:28:44.549" v="1496" actId="1076"/>
          <ac:picMkLst>
            <pc:docMk/>
            <pc:sldMk cId="2848012855" sldId="287"/>
            <ac:picMk id="17" creationId="{AC4BBEE5-97A7-4244-9F93-A9C81126C5AD}"/>
          </ac:picMkLst>
        </pc:picChg>
        <pc:picChg chg="add del mod">
          <ac:chgData name="Paul Martin" userId="13492da0-2bcc-4913-887c-ba64bfea1dcd" providerId="ADAL" clId="{D69A0B69-FDE2-44AA-8103-1616B34042A9}" dt="2019-03-26T18:28:11.365" v="1488" actId="478"/>
          <ac:picMkLst>
            <pc:docMk/>
            <pc:sldMk cId="2848012855" sldId="287"/>
            <ac:picMk id="19" creationId="{0D562988-8D7B-4159-B34D-72523D94EF5C}"/>
          </ac:picMkLst>
        </pc:picChg>
        <pc:cxnChg chg="add del">
          <ac:chgData name="Paul Martin" userId="13492da0-2bcc-4913-887c-ba64bfea1dcd" providerId="ADAL" clId="{D69A0B69-FDE2-44AA-8103-1616B34042A9}" dt="2019-03-26T18:11:42.969" v="1428" actId="26606"/>
          <ac:cxnSpMkLst>
            <pc:docMk/>
            <pc:sldMk cId="2848012855" sldId="287"/>
            <ac:cxnSpMk id="16" creationId="{AA2EAA10-076F-46BD-8F0F-B9A2FB77A85C}"/>
          </ac:cxnSpMkLst>
        </pc:cxnChg>
        <pc:cxnChg chg="add del">
          <ac:chgData name="Paul Martin" userId="13492da0-2bcc-4913-887c-ba64bfea1dcd" providerId="ADAL" clId="{D69A0B69-FDE2-44AA-8103-1616B34042A9}" dt="2019-03-26T18:11:42.969" v="1428" actId="26606"/>
          <ac:cxnSpMkLst>
            <pc:docMk/>
            <pc:sldMk cId="2848012855" sldId="287"/>
            <ac:cxnSpMk id="18" creationId="{D891E407-403B-4764-86C9-33A56D3BCAA3}"/>
          </ac:cxnSpMkLst>
        </pc:cxnChg>
      </pc:sldChg>
      <pc:sldChg chg="addSp delSp modSp add">
        <pc:chgData name="Paul Martin" userId="13492da0-2bcc-4913-887c-ba64bfea1dcd" providerId="ADAL" clId="{D69A0B69-FDE2-44AA-8103-1616B34042A9}" dt="2019-03-26T18:13:35.716" v="1443" actId="478"/>
        <pc:sldMkLst>
          <pc:docMk/>
          <pc:sldMk cId="4151169632" sldId="288"/>
        </pc:sldMkLst>
        <pc:picChg chg="add mod ord modCrop">
          <ac:chgData name="Paul Martin" userId="13492da0-2bcc-4913-887c-ba64bfea1dcd" providerId="ADAL" clId="{D69A0B69-FDE2-44AA-8103-1616B34042A9}" dt="2019-03-26T18:13:34.168" v="1442" actId="167"/>
          <ac:picMkLst>
            <pc:docMk/>
            <pc:sldMk cId="4151169632" sldId="288"/>
            <ac:picMk id="5" creationId="{DB9FA495-5DBC-42A4-BC84-1993D1C6BD14}"/>
          </ac:picMkLst>
        </pc:picChg>
        <pc:picChg chg="del">
          <ac:chgData name="Paul Martin" userId="13492da0-2bcc-4913-887c-ba64bfea1dcd" providerId="ADAL" clId="{D69A0B69-FDE2-44AA-8103-1616B34042A9}" dt="2019-03-26T18:13:35.716" v="1443" actId="478"/>
          <ac:picMkLst>
            <pc:docMk/>
            <pc:sldMk cId="4151169632" sldId="288"/>
            <ac:picMk id="9" creationId="{A1DDC7DA-D0D2-4786-A532-B71E09C34E80}"/>
          </ac:picMkLst>
        </pc:picChg>
      </pc:sldChg>
      <pc:sldChg chg="addSp delSp modSp add">
        <pc:chgData name="Paul Martin" userId="13492da0-2bcc-4913-887c-ba64bfea1dcd" providerId="ADAL" clId="{D69A0B69-FDE2-44AA-8103-1616B34042A9}" dt="2019-03-26T18:16:36.636" v="1463" actId="18131"/>
        <pc:sldMkLst>
          <pc:docMk/>
          <pc:sldMk cId="0" sldId="296"/>
        </pc:sldMkLst>
        <pc:spChg chg="mod">
          <ac:chgData name="Paul Martin" userId="13492da0-2bcc-4913-887c-ba64bfea1dcd" providerId="ADAL" clId="{D69A0B69-FDE2-44AA-8103-1616B34042A9}" dt="2019-03-26T18:16:20.180" v="1459" actId="1076"/>
          <ac:spMkLst>
            <pc:docMk/>
            <pc:sldMk cId="0" sldId="296"/>
            <ac:spMk id="9" creationId="{00000000-0000-0000-0000-000000000000}"/>
          </ac:spMkLst>
        </pc:spChg>
        <pc:picChg chg="add mod modCrop">
          <ac:chgData name="Paul Martin" userId="13492da0-2bcc-4913-887c-ba64bfea1dcd" providerId="ADAL" clId="{D69A0B69-FDE2-44AA-8103-1616B34042A9}" dt="2019-03-26T18:16:36.636" v="1463" actId="18131"/>
          <ac:picMkLst>
            <pc:docMk/>
            <pc:sldMk cId="0" sldId="296"/>
            <ac:picMk id="3" creationId="{25212225-229E-4D4A-B87F-DACA7ECE23F6}"/>
          </ac:picMkLst>
        </pc:picChg>
        <pc:picChg chg="del">
          <ac:chgData name="Paul Martin" userId="13492da0-2bcc-4913-887c-ba64bfea1dcd" providerId="ADAL" clId="{D69A0B69-FDE2-44AA-8103-1616B34042A9}" dt="2019-03-26T18:15:25.556" v="1452" actId="478"/>
          <ac:picMkLst>
            <pc:docMk/>
            <pc:sldMk cId="0" sldId="296"/>
            <ac:picMk id="31750" creationId="{00000000-0000-0000-0000-000000000000}"/>
          </ac:picMkLst>
        </pc:picChg>
      </pc:sldChg>
      <pc:sldChg chg="add">
        <pc:chgData name="Paul Martin" userId="13492da0-2bcc-4913-887c-ba64bfea1dcd" providerId="ADAL" clId="{D69A0B69-FDE2-44AA-8103-1616B34042A9}" dt="2019-03-26T18:16:50.658" v="1464"/>
        <pc:sldMkLst>
          <pc:docMk/>
          <pc:sldMk cId="282634186" sldId="297"/>
        </pc:sldMkLst>
      </pc:sldChg>
      <pc:sldChg chg="add">
        <pc:chgData name="Paul Martin" userId="13492da0-2bcc-4913-887c-ba64bfea1dcd" providerId="ADAL" clId="{D69A0B69-FDE2-44AA-8103-1616B34042A9}" dt="2019-03-26T18:24:51.872" v="1475"/>
        <pc:sldMkLst>
          <pc:docMk/>
          <pc:sldMk cId="1612471967" sldId="29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50C02-04F9-40D4-A64B-570004D5D8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F816A-5B79-41DE-AF8D-FBBD9A511879}">
      <dgm:prSet phldrT="[Text]" custT="1"/>
      <dgm:spPr/>
      <dgm:t>
        <a:bodyPr/>
        <a:lstStyle/>
        <a:p>
          <a:r>
            <a:rPr lang="en-US" sz="2500" b="1" dirty="0"/>
            <a:t>Understanding 5 E’s</a:t>
          </a:r>
        </a:p>
      </dgm:t>
    </dgm:pt>
    <dgm:pt modelId="{1D9CDCDC-1320-4779-BD39-0393F7569DC8}" type="parTrans" cxnId="{67F47536-A652-4518-8488-AB02509E6F5F}">
      <dgm:prSet/>
      <dgm:spPr/>
      <dgm:t>
        <a:bodyPr/>
        <a:lstStyle/>
        <a:p>
          <a:endParaRPr lang="en-US"/>
        </a:p>
      </dgm:t>
    </dgm:pt>
    <dgm:pt modelId="{4E80078E-390A-47C4-AE9D-1396CA368E7D}" type="sibTrans" cxnId="{67F47536-A652-4518-8488-AB02509E6F5F}">
      <dgm:prSet/>
      <dgm:spPr/>
      <dgm:t>
        <a:bodyPr/>
        <a:lstStyle/>
        <a:p>
          <a:endParaRPr lang="en-US"/>
        </a:p>
      </dgm:t>
    </dgm:pt>
    <dgm:pt modelId="{D2FB81AD-A9B6-491F-8E89-C06D4EB3E056}">
      <dgm:prSet phldrT="[Text]" custT="1"/>
      <dgm:spPr/>
      <dgm:t>
        <a:bodyPr/>
        <a:lstStyle/>
        <a:p>
          <a:r>
            <a:rPr lang="en-US" sz="2800" kern="12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rPr>
            <a:t>Engineering</a:t>
          </a:r>
        </a:p>
      </dgm:t>
    </dgm:pt>
    <dgm:pt modelId="{C8B52F93-4CBA-4399-B283-11D417D77FA2}" type="parTrans" cxnId="{B80E8FCC-E08B-4419-94B4-588BF0DB39F4}">
      <dgm:prSet/>
      <dgm:spPr/>
      <dgm:t>
        <a:bodyPr/>
        <a:lstStyle/>
        <a:p>
          <a:endParaRPr lang="en-US"/>
        </a:p>
      </dgm:t>
    </dgm:pt>
    <dgm:pt modelId="{31DA1F08-E290-4184-A028-C832FF79EDF1}" type="sibTrans" cxnId="{B80E8FCC-E08B-4419-94B4-588BF0DB39F4}">
      <dgm:prSet/>
      <dgm:spPr/>
      <dgm:t>
        <a:bodyPr/>
        <a:lstStyle/>
        <a:p>
          <a:endParaRPr lang="en-US"/>
        </a:p>
      </dgm:t>
    </dgm:pt>
    <dgm:pt modelId="{3535343A-532A-4964-9931-C8422C023E0E}">
      <dgm:prSet phldrT="[Text]" custT="1"/>
      <dgm:spPr/>
      <dgm:t>
        <a:bodyPr/>
        <a:lstStyle/>
        <a:p>
          <a:r>
            <a:rPr lang="en-US" sz="2800" kern="12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rPr>
            <a:t>Education</a:t>
          </a:r>
        </a:p>
      </dgm:t>
    </dgm:pt>
    <dgm:pt modelId="{DB8053DE-423A-4045-8A09-A34F0EE3C298}" type="parTrans" cxnId="{A18F7854-D5A4-4028-A4AF-095E06E83A1E}">
      <dgm:prSet/>
      <dgm:spPr/>
      <dgm:t>
        <a:bodyPr/>
        <a:lstStyle/>
        <a:p>
          <a:endParaRPr lang="en-US"/>
        </a:p>
      </dgm:t>
    </dgm:pt>
    <dgm:pt modelId="{D52C64BC-224D-439B-A6DD-01E7918AC457}" type="sibTrans" cxnId="{A18F7854-D5A4-4028-A4AF-095E06E83A1E}">
      <dgm:prSet/>
      <dgm:spPr/>
      <dgm:t>
        <a:bodyPr/>
        <a:lstStyle/>
        <a:p>
          <a:endParaRPr lang="en-US"/>
        </a:p>
      </dgm:t>
    </dgm:pt>
    <dgm:pt modelId="{72AE4555-D05B-4AC1-81A8-CAF358C5CBF3}">
      <dgm:prSet phldrT="[Text]" custT="1"/>
      <dgm:spPr/>
      <dgm:t>
        <a:bodyPr/>
        <a:lstStyle/>
        <a:p>
          <a:r>
            <a:rPr lang="en-US" sz="2800" kern="12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rPr>
            <a:t>Encouragement</a:t>
          </a:r>
        </a:p>
      </dgm:t>
    </dgm:pt>
    <dgm:pt modelId="{E692DC80-8DC0-4B03-938D-FCA89865DE0E}" type="parTrans" cxnId="{E70ABB68-650F-4C9A-9392-602FEDB47FD6}">
      <dgm:prSet/>
      <dgm:spPr/>
      <dgm:t>
        <a:bodyPr/>
        <a:lstStyle/>
        <a:p>
          <a:endParaRPr lang="en-US"/>
        </a:p>
      </dgm:t>
    </dgm:pt>
    <dgm:pt modelId="{CE00E406-5270-4D31-B085-C21C179C5C02}" type="sibTrans" cxnId="{E70ABB68-650F-4C9A-9392-602FEDB47FD6}">
      <dgm:prSet/>
      <dgm:spPr/>
      <dgm:t>
        <a:bodyPr/>
        <a:lstStyle/>
        <a:p>
          <a:endParaRPr lang="en-US"/>
        </a:p>
      </dgm:t>
    </dgm:pt>
    <dgm:pt modelId="{A446991A-4D58-45FA-AB6E-B54B5C78BF1B}">
      <dgm:prSet phldrT="[Text]" custT="1"/>
      <dgm:spPr/>
      <dgm:t>
        <a:bodyPr/>
        <a:lstStyle/>
        <a:p>
          <a:endParaRPr lang="en-US" sz="2800" kern="1200" dirty="0">
            <a:solidFill>
              <a:srgbClr val="595959"/>
            </a:solidFill>
            <a:latin typeface="Arial" charset="0"/>
            <a:ea typeface="Arial" charset="0"/>
            <a:cs typeface="Arial" charset="0"/>
          </a:endParaRPr>
        </a:p>
      </dgm:t>
    </dgm:pt>
    <dgm:pt modelId="{CCD42F7F-1F7F-40D6-AEED-FE59DF20941E}" type="parTrans" cxnId="{72434F14-E00F-4ED6-BC03-13A400FA7D6A}">
      <dgm:prSet/>
      <dgm:spPr/>
      <dgm:t>
        <a:bodyPr/>
        <a:lstStyle/>
        <a:p>
          <a:endParaRPr lang="en-US"/>
        </a:p>
      </dgm:t>
    </dgm:pt>
    <dgm:pt modelId="{700AA6CD-C9AB-45DF-97D6-6D3416DC362F}" type="sibTrans" cxnId="{72434F14-E00F-4ED6-BC03-13A400FA7D6A}">
      <dgm:prSet/>
      <dgm:spPr/>
      <dgm:t>
        <a:bodyPr/>
        <a:lstStyle/>
        <a:p>
          <a:endParaRPr lang="en-US"/>
        </a:p>
      </dgm:t>
    </dgm:pt>
    <dgm:pt modelId="{76D90F8E-7AE5-4702-AF7B-89213C9CA5F8}">
      <dgm:prSet phldrT="[Text]" custT="1"/>
      <dgm:spPr/>
      <dgm:t>
        <a:bodyPr/>
        <a:lstStyle/>
        <a:p>
          <a:r>
            <a:rPr lang="en-US" sz="2800" kern="12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rPr>
            <a:t>Enforcement</a:t>
          </a:r>
        </a:p>
      </dgm:t>
    </dgm:pt>
    <dgm:pt modelId="{ECE1B768-58A6-4673-8630-9281E14AA764}" type="parTrans" cxnId="{0BD27C00-1443-4383-944F-180E29319BF2}">
      <dgm:prSet/>
      <dgm:spPr/>
      <dgm:t>
        <a:bodyPr/>
        <a:lstStyle/>
        <a:p>
          <a:endParaRPr lang="en-US"/>
        </a:p>
      </dgm:t>
    </dgm:pt>
    <dgm:pt modelId="{AC6161AA-8145-48F6-9E00-D66EE5FFFE67}" type="sibTrans" cxnId="{0BD27C00-1443-4383-944F-180E29319BF2}">
      <dgm:prSet/>
      <dgm:spPr/>
      <dgm:t>
        <a:bodyPr/>
        <a:lstStyle/>
        <a:p>
          <a:endParaRPr lang="en-US"/>
        </a:p>
      </dgm:t>
    </dgm:pt>
    <dgm:pt modelId="{9C12D3F9-5426-43AD-930F-BA8C4CC3101B}">
      <dgm:prSet phldrT="[Text]" custT="1"/>
      <dgm:spPr/>
      <dgm:t>
        <a:bodyPr/>
        <a:lstStyle/>
        <a:p>
          <a:r>
            <a:rPr lang="en-US" sz="2800" kern="12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rPr>
            <a:t>Evaluation</a:t>
          </a:r>
        </a:p>
      </dgm:t>
    </dgm:pt>
    <dgm:pt modelId="{566213B7-262E-4649-909E-F5AD95B7290B}" type="parTrans" cxnId="{1C39E9B0-7A3A-4F16-AE9D-0C8E077B14C3}">
      <dgm:prSet/>
      <dgm:spPr/>
      <dgm:t>
        <a:bodyPr/>
        <a:lstStyle/>
        <a:p>
          <a:endParaRPr lang="en-US"/>
        </a:p>
      </dgm:t>
    </dgm:pt>
    <dgm:pt modelId="{7E66741F-20ED-4164-B931-2206425C328C}" type="sibTrans" cxnId="{1C39E9B0-7A3A-4F16-AE9D-0C8E077B14C3}">
      <dgm:prSet/>
      <dgm:spPr/>
      <dgm:t>
        <a:bodyPr/>
        <a:lstStyle/>
        <a:p>
          <a:endParaRPr lang="en-US"/>
        </a:p>
      </dgm:t>
    </dgm:pt>
    <dgm:pt modelId="{C7610723-617C-4ACC-B922-2391E659559B}" type="pres">
      <dgm:prSet presAssocID="{4BB50C02-04F9-40D4-A64B-570004D5D89D}" presName="linear" presStyleCnt="0">
        <dgm:presLayoutVars>
          <dgm:animLvl val="lvl"/>
          <dgm:resizeHandles val="exact"/>
        </dgm:presLayoutVars>
      </dgm:prSet>
      <dgm:spPr/>
    </dgm:pt>
    <dgm:pt modelId="{0AC4C6FA-4CB3-4A65-983F-C45467AD7F3D}" type="pres">
      <dgm:prSet presAssocID="{71FF816A-5B79-41DE-AF8D-FBBD9A511879}" presName="parentText" presStyleLbl="node1" presStyleIdx="0" presStyleCnt="1" custLinFactNeighborX="84549" custLinFactNeighborY="-48836">
        <dgm:presLayoutVars>
          <dgm:chMax val="0"/>
          <dgm:bulletEnabled val="1"/>
        </dgm:presLayoutVars>
      </dgm:prSet>
      <dgm:spPr/>
    </dgm:pt>
    <dgm:pt modelId="{15881BA8-4D05-49EF-B0A4-08EFC37CBD1B}" type="pres">
      <dgm:prSet presAssocID="{71FF816A-5B79-41DE-AF8D-FBBD9A511879}" presName="childText" presStyleLbl="revTx" presStyleIdx="0" presStyleCnt="1" custScaleY="117507">
        <dgm:presLayoutVars>
          <dgm:bulletEnabled val="1"/>
        </dgm:presLayoutVars>
      </dgm:prSet>
      <dgm:spPr/>
    </dgm:pt>
  </dgm:ptLst>
  <dgm:cxnLst>
    <dgm:cxn modelId="{0BD27C00-1443-4383-944F-180E29319BF2}" srcId="{71FF816A-5B79-41DE-AF8D-FBBD9A511879}" destId="{76D90F8E-7AE5-4702-AF7B-89213C9CA5F8}" srcOrd="3" destOrd="0" parTransId="{ECE1B768-58A6-4673-8630-9281E14AA764}" sibTransId="{AC6161AA-8145-48F6-9E00-D66EE5FFFE67}"/>
    <dgm:cxn modelId="{79F69008-D852-4F43-9EC5-EBE0C742068E}" type="presOf" srcId="{4BB50C02-04F9-40D4-A64B-570004D5D89D}" destId="{C7610723-617C-4ACC-B922-2391E659559B}" srcOrd="0" destOrd="0" presId="urn:microsoft.com/office/officeart/2005/8/layout/vList2"/>
    <dgm:cxn modelId="{72434F14-E00F-4ED6-BC03-13A400FA7D6A}" srcId="{71FF816A-5B79-41DE-AF8D-FBBD9A511879}" destId="{A446991A-4D58-45FA-AB6E-B54B5C78BF1B}" srcOrd="5" destOrd="0" parTransId="{CCD42F7F-1F7F-40D6-AEED-FE59DF20941E}" sibTransId="{700AA6CD-C9AB-45DF-97D6-6D3416DC362F}"/>
    <dgm:cxn modelId="{18014E18-F7A7-47EC-BFD8-E8A84D4DEF53}" type="presOf" srcId="{A446991A-4D58-45FA-AB6E-B54B5C78BF1B}" destId="{15881BA8-4D05-49EF-B0A4-08EFC37CBD1B}" srcOrd="0" destOrd="5" presId="urn:microsoft.com/office/officeart/2005/8/layout/vList2"/>
    <dgm:cxn modelId="{67F47536-A652-4518-8488-AB02509E6F5F}" srcId="{4BB50C02-04F9-40D4-A64B-570004D5D89D}" destId="{71FF816A-5B79-41DE-AF8D-FBBD9A511879}" srcOrd="0" destOrd="0" parTransId="{1D9CDCDC-1320-4779-BD39-0393F7569DC8}" sibTransId="{4E80078E-390A-47C4-AE9D-1396CA368E7D}"/>
    <dgm:cxn modelId="{523CF945-27C3-44BD-8E75-C8F710E0E8AF}" type="presOf" srcId="{9C12D3F9-5426-43AD-930F-BA8C4CC3101B}" destId="{15881BA8-4D05-49EF-B0A4-08EFC37CBD1B}" srcOrd="0" destOrd="4" presId="urn:microsoft.com/office/officeart/2005/8/layout/vList2"/>
    <dgm:cxn modelId="{E70ABB68-650F-4C9A-9392-602FEDB47FD6}" srcId="{71FF816A-5B79-41DE-AF8D-FBBD9A511879}" destId="{72AE4555-D05B-4AC1-81A8-CAF358C5CBF3}" srcOrd="2" destOrd="0" parTransId="{E692DC80-8DC0-4B03-938D-FCA89865DE0E}" sibTransId="{CE00E406-5270-4D31-B085-C21C179C5C02}"/>
    <dgm:cxn modelId="{A18F7854-D5A4-4028-A4AF-095E06E83A1E}" srcId="{71FF816A-5B79-41DE-AF8D-FBBD9A511879}" destId="{3535343A-532A-4964-9931-C8422C023E0E}" srcOrd="1" destOrd="0" parTransId="{DB8053DE-423A-4045-8A09-A34F0EE3C298}" sibTransId="{D52C64BC-224D-439B-A6DD-01E7918AC457}"/>
    <dgm:cxn modelId="{3BBFB88E-992F-48CD-8DAD-1B8E2FD93BFA}" type="presOf" srcId="{71FF816A-5B79-41DE-AF8D-FBBD9A511879}" destId="{0AC4C6FA-4CB3-4A65-983F-C45467AD7F3D}" srcOrd="0" destOrd="0" presId="urn:microsoft.com/office/officeart/2005/8/layout/vList2"/>
    <dgm:cxn modelId="{1C39E9B0-7A3A-4F16-AE9D-0C8E077B14C3}" srcId="{71FF816A-5B79-41DE-AF8D-FBBD9A511879}" destId="{9C12D3F9-5426-43AD-930F-BA8C4CC3101B}" srcOrd="4" destOrd="0" parTransId="{566213B7-262E-4649-909E-F5AD95B7290B}" sibTransId="{7E66741F-20ED-4164-B931-2206425C328C}"/>
    <dgm:cxn modelId="{950BDEB5-5597-4B21-88D2-E57F6B376593}" type="presOf" srcId="{3535343A-532A-4964-9931-C8422C023E0E}" destId="{15881BA8-4D05-49EF-B0A4-08EFC37CBD1B}" srcOrd="0" destOrd="1" presId="urn:microsoft.com/office/officeart/2005/8/layout/vList2"/>
    <dgm:cxn modelId="{6A21D0C6-0F77-4D47-88EC-DC34985574BF}" type="presOf" srcId="{D2FB81AD-A9B6-491F-8E89-C06D4EB3E056}" destId="{15881BA8-4D05-49EF-B0A4-08EFC37CBD1B}" srcOrd="0" destOrd="0" presId="urn:microsoft.com/office/officeart/2005/8/layout/vList2"/>
    <dgm:cxn modelId="{B80E8FCC-E08B-4419-94B4-588BF0DB39F4}" srcId="{71FF816A-5B79-41DE-AF8D-FBBD9A511879}" destId="{D2FB81AD-A9B6-491F-8E89-C06D4EB3E056}" srcOrd="0" destOrd="0" parTransId="{C8B52F93-4CBA-4399-B283-11D417D77FA2}" sibTransId="{31DA1F08-E290-4184-A028-C832FF79EDF1}"/>
    <dgm:cxn modelId="{242BCBE4-27C3-42A3-8EE2-0BD458225480}" type="presOf" srcId="{72AE4555-D05B-4AC1-81A8-CAF358C5CBF3}" destId="{15881BA8-4D05-49EF-B0A4-08EFC37CBD1B}" srcOrd="0" destOrd="2" presId="urn:microsoft.com/office/officeart/2005/8/layout/vList2"/>
    <dgm:cxn modelId="{D3D140E7-0F8A-476A-8198-4AA02EA00113}" type="presOf" srcId="{76D90F8E-7AE5-4702-AF7B-89213C9CA5F8}" destId="{15881BA8-4D05-49EF-B0A4-08EFC37CBD1B}" srcOrd="0" destOrd="3" presId="urn:microsoft.com/office/officeart/2005/8/layout/vList2"/>
    <dgm:cxn modelId="{D5526DD7-51DA-4D26-BD49-5F2EBEA26F4F}" type="presParOf" srcId="{C7610723-617C-4ACC-B922-2391E659559B}" destId="{0AC4C6FA-4CB3-4A65-983F-C45467AD7F3D}" srcOrd="0" destOrd="0" presId="urn:microsoft.com/office/officeart/2005/8/layout/vList2"/>
    <dgm:cxn modelId="{99F345A8-2837-48D7-9AB4-B773F237EF35}" type="presParOf" srcId="{C7610723-617C-4ACC-B922-2391E659559B}" destId="{15881BA8-4D05-49EF-B0A4-08EFC37CBD1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4C6FA-4CB3-4A65-983F-C45467AD7F3D}">
      <dsp:nvSpPr>
        <dsp:cNvPr id="0" name=""/>
        <dsp:cNvSpPr/>
      </dsp:nvSpPr>
      <dsp:spPr>
        <a:xfrm>
          <a:off x="0" y="0"/>
          <a:ext cx="3472027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Understanding 5 E’s</a:t>
          </a:r>
        </a:p>
      </dsp:txBody>
      <dsp:txXfrm>
        <a:off x="31984" y="31984"/>
        <a:ext cx="3408059" cy="591232"/>
      </dsp:txXfrm>
    </dsp:sp>
    <dsp:sp modelId="{15881BA8-4D05-49EF-B0A4-08EFC37CBD1B}">
      <dsp:nvSpPr>
        <dsp:cNvPr id="0" name=""/>
        <dsp:cNvSpPr/>
      </dsp:nvSpPr>
      <dsp:spPr>
        <a:xfrm>
          <a:off x="0" y="662905"/>
          <a:ext cx="3472027" cy="323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3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rPr>
            <a:t>Engineering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rPr>
            <a:t>Education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rPr>
            <a:t>Encouragement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rPr>
            <a:t>Enforcement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rPr>
            <a:t>Evaluation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>
            <a:solidFill>
              <a:srgbClr val="595959"/>
            </a:solidFill>
            <a:latin typeface="Arial" charset="0"/>
            <a:ea typeface="Arial" charset="0"/>
            <a:cs typeface="Arial" charset="0"/>
          </a:endParaRPr>
        </a:p>
      </dsp:txBody>
      <dsp:txXfrm>
        <a:off x="0" y="662905"/>
        <a:ext cx="3472027" cy="3235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D8CDBE4E-E4B4-5745-97E1-AB17BAA9054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85B56B9-487F-D746-82F7-C47BF21AE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1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3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1FB2FB-60EF-4468-A958-9A9CB614D122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5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8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6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13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1E619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2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1"/>
            <a:ext cx="11376560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5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885" y="1263797"/>
            <a:ext cx="5627915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3797"/>
            <a:ext cx="5596246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4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6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275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octa.net/ocactive" TargetMode="External"/><Relationship Id="rId4" Type="http://schemas.openxmlformats.org/officeDocument/2006/relationships/hyperlink" Target="mailto:pmartin@octa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AA927-D9E5-4CAA-BEF2-3D51CA8B0EF2}"/>
              </a:ext>
            </a:extLst>
          </p:cNvPr>
          <p:cNvSpPr txBox="1"/>
          <p:nvPr/>
        </p:nvSpPr>
        <p:spPr>
          <a:xfrm>
            <a:off x="0" y="4428718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Routes to School Update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 Bicycle/Pedestrian Subcommittee, March 26,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1DF77-6B96-46A3-A2DC-DA12429859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01" r="-5901"/>
          <a:stretch/>
        </p:blipFill>
        <p:spPr>
          <a:xfrm>
            <a:off x="1524000" y="1063487"/>
            <a:ext cx="9144000" cy="334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7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92113" y="0"/>
            <a:ext cx="11376025" cy="996950"/>
          </a:xfrm>
        </p:spPr>
        <p:txBody>
          <a:bodyPr/>
          <a:lstStyle/>
          <a:p>
            <a:pPr algn="ctr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E44984-8FD2-4112-B7BF-BD69BBF7562B}" type="slidenum">
              <a:rPr lang="en-US" altLang="en-US" sz="2200" smtClean="0">
                <a:solidFill>
                  <a:srgbClr val="59595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220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pic>
        <p:nvPicPr>
          <p:cNvPr id="31748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1835150"/>
            <a:ext cx="6823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45839" y="2407822"/>
            <a:ext cx="262546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</a:rPr>
              <a:t>Paul Martin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</a:rPr>
              <a:t>OCTA Active Transportation Coordinator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</a:rPr>
              <a:t>(714) 560-5386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4F5D54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  <a:hlinkClick r:id="rId4"/>
              </a:rPr>
              <a:t>pmartin@octa.net</a:t>
            </a:r>
            <a:endParaRPr lang="en-US" sz="1700" dirty="0">
              <a:solidFill>
                <a:srgbClr val="4F5D54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4F5D54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  <a:hlinkClick r:id="rId5"/>
              </a:rPr>
              <a:t>www.octa.net/ocactive</a:t>
            </a:r>
            <a:endParaRPr lang="en-US" sz="1700" dirty="0">
              <a:solidFill>
                <a:srgbClr val="4F5D54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12225-229E-4D4A-B87F-DACA7ECE23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" y="1193800"/>
            <a:ext cx="8597900" cy="436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OCTA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358261"/>
            <a:ext cx="5959219" cy="4240434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Walk to School Day Promotion</a:t>
            </a:r>
          </a:p>
          <a:p>
            <a:pPr marL="465138" lvl="1" indent="-465138">
              <a:lnSpc>
                <a:spcPct val="110000"/>
              </a:lnSpc>
            </a:pPr>
            <a:r>
              <a:rPr lang="en-US" sz="3100" dirty="0"/>
              <a:t>2017: 3 schools in Costa Mesa</a:t>
            </a:r>
          </a:p>
          <a:p>
            <a:pPr marL="465138" lvl="1" indent="-465138">
              <a:lnSpc>
                <a:spcPct val="110000"/>
              </a:lnSpc>
            </a:pPr>
            <a:r>
              <a:rPr lang="en-US" sz="3100" dirty="0"/>
              <a:t>2018: 5 schools</a:t>
            </a:r>
          </a:p>
          <a:p>
            <a:pPr marL="922338" lvl="2" indent="-465138">
              <a:lnSpc>
                <a:spcPct val="110000"/>
              </a:lnSpc>
            </a:pPr>
            <a:r>
              <a:rPr lang="en-US" sz="2700" dirty="0"/>
              <a:t>La Habra</a:t>
            </a:r>
          </a:p>
          <a:p>
            <a:pPr marL="922338" lvl="2" indent="-465138">
              <a:lnSpc>
                <a:spcPct val="110000"/>
              </a:lnSpc>
            </a:pPr>
            <a:r>
              <a:rPr lang="en-US" sz="2700" dirty="0"/>
              <a:t>Rossmoor</a:t>
            </a:r>
          </a:p>
          <a:p>
            <a:pPr marL="922338" lvl="2" indent="-465138">
              <a:lnSpc>
                <a:spcPct val="110000"/>
              </a:lnSpc>
            </a:pPr>
            <a:r>
              <a:rPr lang="en-US" sz="2700" dirty="0"/>
              <a:t>San Juan Capistrano</a:t>
            </a:r>
          </a:p>
          <a:p>
            <a:pPr marL="922338" lvl="2" indent="-465138">
              <a:lnSpc>
                <a:spcPct val="110000"/>
              </a:lnSpc>
            </a:pPr>
            <a:r>
              <a:rPr lang="en-US" sz="2700" dirty="0"/>
              <a:t>Santa Ana</a:t>
            </a:r>
          </a:p>
          <a:p>
            <a:pPr marL="922338" lvl="2" indent="-465138">
              <a:lnSpc>
                <a:spcPct val="110000"/>
              </a:lnSpc>
            </a:pPr>
            <a:r>
              <a:rPr lang="en-US" sz="2700" dirty="0"/>
              <a:t>Tustin</a:t>
            </a:r>
          </a:p>
          <a:p>
            <a:pPr marL="922338" lvl="2" indent="-465138">
              <a:lnSpc>
                <a:spcPct val="110000"/>
              </a:lnSpc>
            </a:pP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273A6-D63D-4082-BBC8-2AB870F3FB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312" y="1270084"/>
            <a:ext cx="5467037" cy="410027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13774-4730-4EBC-AD86-C824283F80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165" y="3805590"/>
            <a:ext cx="2454966" cy="2013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42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Routes to School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4" y="1214203"/>
            <a:ext cx="7628994" cy="491346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Countywide Action Plan</a:t>
            </a:r>
          </a:p>
          <a:p>
            <a:pPr marL="465138" lvl="1" indent="-465138">
              <a:lnSpc>
                <a:spcPct val="110000"/>
              </a:lnSpc>
            </a:pPr>
            <a:r>
              <a:rPr lang="en-US" sz="3100" dirty="0"/>
              <a:t>Grant funded by Caltrans</a:t>
            </a:r>
          </a:p>
          <a:p>
            <a:pPr marL="465138" lvl="1" indent="-465138">
              <a:lnSpc>
                <a:spcPct val="110000"/>
              </a:lnSpc>
            </a:pPr>
            <a:r>
              <a:rPr lang="en-US" sz="3100" dirty="0"/>
              <a:t>Empirical ranking of all public schools</a:t>
            </a:r>
          </a:p>
          <a:p>
            <a:pPr marL="465138" lvl="1" indent="-465138">
              <a:lnSpc>
                <a:spcPct val="110000"/>
              </a:lnSpc>
            </a:pPr>
            <a:r>
              <a:rPr lang="en-US" sz="3100" dirty="0"/>
              <a:t>Demonstration efforts at 10 Schools:</a:t>
            </a:r>
          </a:p>
          <a:p>
            <a:pPr marL="922338" lvl="2" indent="-465138">
              <a:lnSpc>
                <a:spcPct val="110000"/>
              </a:lnSpc>
            </a:pPr>
            <a:r>
              <a:rPr lang="en-US" sz="2700" dirty="0"/>
              <a:t>Walk Audits</a:t>
            </a:r>
          </a:p>
          <a:p>
            <a:pPr marL="922338" lvl="2" indent="-465138">
              <a:lnSpc>
                <a:spcPct val="110000"/>
              </a:lnSpc>
            </a:pPr>
            <a:r>
              <a:rPr lang="en-US" sz="2700" dirty="0"/>
              <a:t>Walk to School Day</a:t>
            </a:r>
          </a:p>
          <a:p>
            <a:pPr marL="465138" lvl="1" indent="-465138">
              <a:lnSpc>
                <a:spcPct val="110000"/>
              </a:lnSpc>
            </a:pPr>
            <a:r>
              <a:rPr lang="en-US" sz="3100" dirty="0"/>
              <a:t>Determine current &amp; future actions</a:t>
            </a:r>
          </a:p>
          <a:p>
            <a:pPr marL="465138" lvl="1" indent="-465138">
              <a:lnSpc>
                <a:spcPct val="110000"/>
              </a:lnSpc>
            </a:pPr>
            <a:r>
              <a:rPr lang="en-US" sz="3100" dirty="0"/>
              <a:t>Establish roles &amp; responsibilities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F3EAD60-2881-4C31-8FC2-B8E812E453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110456"/>
              </p:ext>
            </p:extLst>
          </p:nvPr>
        </p:nvGraphicFramePr>
        <p:xfrm>
          <a:off x="8328089" y="1214203"/>
          <a:ext cx="3472027" cy="3905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413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Routes to School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4" y="1214203"/>
            <a:ext cx="7023677" cy="4913466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Broad Collaboration</a:t>
            </a:r>
          </a:p>
          <a:p>
            <a:pPr marL="465138" lvl="1" indent="-465138">
              <a:lnSpc>
                <a:spcPct val="110000"/>
              </a:lnSpc>
            </a:pPr>
            <a:r>
              <a:rPr lang="en-US" sz="3100" dirty="0"/>
              <a:t>OCTA Groups:</a:t>
            </a:r>
          </a:p>
          <a:p>
            <a:pPr marL="922338" lvl="2" indent="-465138">
              <a:lnSpc>
                <a:spcPct val="110000"/>
              </a:lnSpc>
            </a:pPr>
            <a:r>
              <a:rPr lang="en-US" sz="2600" dirty="0"/>
              <a:t>Technical Advisory Committee</a:t>
            </a:r>
          </a:p>
          <a:p>
            <a:pPr marL="922338" lvl="2" indent="-465138">
              <a:lnSpc>
                <a:spcPct val="110000"/>
              </a:lnSpc>
            </a:pPr>
            <a:r>
              <a:rPr lang="en-US" sz="2600" dirty="0"/>
              <a:t>Citizens Advisory Committee</a:t>
            </a:r>
          </a:p>
          <a:p>
            <a:pPr marL="465138" lvl="1" indent="-465138">
              <a:lnSpc>
                <a:spcPct val="110000"/>
              </a:lnSpc>
            </a:pPr>
            <a:r>
              <a:rPr lang="en-US" sz="3100" dirty="0"/>
              <a:t>Collaboration with Partners</a:t>
            </a:r>
          </a:p>
          <a:p>
            <a:pPr marL="922338" lvl="2" indent="-465138">
              <a:lnSpc>
                <a:spcPct val="110000"/>
              </a:lnSpc>
            </a:pPr>
            <a:r>
              <a:rPr lang="en-US" sz="2600" dirty="0"/>
              <a:t>Caltrans</a:t>
            </a:r>
          </a:p>
          <a:p>
            <a:pPr marL="922338" lvl="2" indent="-465138">
              <a:lnSpc>
                <a:spcPct val="110000"/>
              </a:lnSpc>
            </a:pPr>
            <a:r>
              <a:rPr lang="en-US" sz="2600" dirty="0"/>
              <a:t>Orange County Health Care Agency</a:t>
            </a:r>
          </a:p>
          <a:p>
            <a:pPr marL="922338" lvl="2" indent="-465138">
              <a:lnSpc>
                <a:spcPct val="110000"/>
              </a:lnSpc>
            </a:pPr>
            <a:r>
              <a:rPr lang="en-US" sz="2600" dirty="0"/>
              <a:t>Community Advocates</a:t>
            </a:r>
          </a:p>
          <a:p>
            <a:pPr marL="922338" lvl="2" indent="-465138">
              <a:lnSpc>
                <a:spcPct val="110000"/>
              </a:lnSpc>
            </a:pPr>
            <a:r>
              <a:rPr lang="en-US" sz="2600" dirty="0"/>
              <a:t>Cities, county, schools, school districts</a:t>
            </a:r>
          </a:p>
          <a:p>
            <a:pPr marL="922338" lvl="2" indent="-465138">
              <a:lnSpc>
                <a:spcPct val="110000"/>
              </a:lnSpc>
            </a:pPr>
            <a:r>
              <a:rPr lang="en-US" sz="2600" dirty="0"/>
              <a:t>Police departments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76B1B-7313-411D-88A0-1105B0A966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933" y="1214203"/>
            <a:ext cx="4854830" cy="36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7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Travels Education Program (STEP)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4" y="1214203"/>
            <a:ext cx="7519664" cy="491346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/>
              <a:t>Countywide Campaign</a:t>
            </a:r>
          </a:p>
          <a:p>
            <a:pPr marL="465138" lvl="1" indent="-465138">
              <a:lnSpc>
                <a:spcPct val="110000"/>
              </a:lnSpc>
            </a:pPr>
            <a:r>
              <a:rPr lang="en-US" sz="3100" dirty="0"/>
              <a:t>Pending grant from California Transportation Commission &amp; Caltrans</a:t>
            </a:r>
          </a:p>
          <a:p>
            <a:pPr marL="465138" lvl="1" indent="-465138">
              <a:lnSpc>
                <a:spcPct val="110000"/>
              </a:lnSpc>
            </a:pPr>
            <a:r>
              <a:rPr lang="en-US" sz="3100" dirty="0"/>
              <a:t>Partner with Orange County Health Care Agency &amp; Law Enforcement</a:t>
            </a:r>
          </a:p>
          <a:p>
            <a:pPr marL="465138" lvl="1" indent="-465138">
              <a:lnSpc>
                <a:spcPct val="110000"/>
              </a:lnSpc>
            </a:pPr>
            <a:r>
              <a:rPr lang="en-US" sz="3100" dirty="0"/>
              <a:t>Education &amp; encouragement efforts at 25 Schools</a:t>
            </a:r>
          </a:p>
          <a:p>
            <a:pPr marL="465138" lvl="1" indent="-465138">
              <a:lnSpc>
                <a:spcPct val="110000"/>
              </a:lnSpc>
            </a:pPr>
            <a:r>
              <a:rPr lang="en-US" sz="3100" dirty="0"/>
              <a:t>Establish local champions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5F6A4-EBAE-4AF7-9707-A259EBD3B7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920901" y="1814423"/>
            <a:ext cx="4108803" cy="338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0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/>
          <a:lstStyle/>
          <a:p>
            <a:r>
              <a:rPr lang="en-US"/>
              <a:t>Safe Travels Education Program (STEP)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</p:spPr>
        <p:txBody>
          <a:bodyPr/>
          <a:lstStyle/>
          <a:p>
            <a:fld id="{8F88728A-9E54-1B4F-A83C-486C5BF59F1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C829A3-CF6E-4DEB-89AB-168754794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65" y="1104900"/>
            <a:ext cx="4240107" cy="5486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4BBEE5-97A7-4244-9F93-A9C81126C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994" y="1104900"/>
            <a:ext cx="4257500" cy="5486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01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D1F0C1-DAF7-40E6-A944-C073EB1043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7528"/>
            <a:ext cx="12192000" cy="5860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/>
          <a:lstStyle/>
          <a:p>
            <a:r>
              <a:rPr lang="en-US"/>
              <a:t>Safe Travels Education Program (STEP)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</p:spPr>
        <p:txBody>
          <a:bodyPr/>
          <a:lstStyle/>
          <a:p>
            <a:fld id="{8F88728A-9E54-1B4F-A83C-486C5BF59F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7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/>
          <a:lstStyle/>
          <a:p>
            <a:r>
              <a:rPr lang="en-US"/>
              <a:t>Safe Travels Education Program (STEP)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</p:spPr>
        <p:txBody>
          <a:bodyPr/>
          <a:lstStyle/>
          <a:p>
            <a:fld id="{8F88728A-9E54-1B4F-A83C-486C5BF59F1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DDC7DA-D0D2-4786-A532-B71E09C34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7528"/>
            <a:ext cx="12192000" cy="58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9FA495-5DBC-42A4-BC84-1993D1C6BD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7528"/>
            <a:ext cx="12192000" cy="5860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/>
          <a:lstStyle/>
          <a:p>
            <a:r>
              <a:rPr lang="en-US"/>
              <a:t>Safe Travels Education Program (STEP)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</p:spPr>
        <p:txBody>
          <a:bodyPr/>
          <a:lstStyle/>
          <a:p>
            <a:fld id="{8F88728A-9E54-1B4F-A83C-486C5BF59F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69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TA Template" id="{5D6E2C58-8911-E549-9C29-7727311EF872}" vid="{469B8DAB-FFCD-1D43-8127-8CE343606B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03F0130904CD43A1F0280806829565" ma:contentTypeVersion="2" ma:contentTypeDescription="Create a new document." ma:contentTypeScope="" ma:versionID="f1821fbdff53bf8d06c4b1c7c8644347">
  <xsd:schema xmlns:xsd="http://www.w3.org/2001/XMLSchema" xmlns:xs="http://www.w3.org/2001/XMLSchema" xmlns:p="http://schemas.microsoft.com/office/2006/metadata/properties" xmlns:ns2="d962bf6a-2058-4751-b12d-0b5816592029" targetNamespace="http://schemas.microsoft.com/office/2006/metadata/properties" ma:root="true" ma:fieldsID="892de0c9606e28e9c8d66feabc9f81ff" ns2:_="">
    <xsd:import namespace="d962bf6a-2058-4751-b12d-0b5816592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2bf6a-2058-4751-b12d-0b5816592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5D61A2-4385-4878-9AA9-369170330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62bf6a-2058-4751-b12d-0b58165920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39D24F-DC40-4E89-9843-6CDB95EE9FA9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d962bf6a-2058-4751-b12d-0b581659202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27F849-8970-4ED1-897F-D604A7A522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 New Board Room PPT</Template>
  <TotalTime>841</TotalTime>
  <Words>238</Words>
  <Application>Microsoft Office PowerPoint</Application>
  <PresentationFormat>Widescreen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Recent OCTA Efforts</vt:lpstr>
      <vt:lpstr>Safe Routes to School Action Plan</vt:lpstr>
      <vt:lpstr>Safe Routes to School Action Plan</vt:lpstr>
      <vt:lpstr>Safe Travels Education Program (STEP)</vt:lpstr>
      <vt:lpstr>Safe Travels Education Program (STEP)</vt:lpstr>
      <vt:lpstr>Safe Travels Education Program (STEP)</vt:lpstr>
      <vt:lpstr>Safe Travels Education Program (STEP)</vt:lpstr>
      <vt:lpstr>Safe Travels Education Program (STEP)</vt:lpstr>
      <vt:lpstr>Thank You!</vt:lpstr>
    </vt:vector>
  </TitlesOfParts>
  <Company>OCTA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Transportation Update</dc:title>
  <dc:creator>Paul Martin</dc:creator>
  <cp:lastModifiedBy>Paul Martin</cp:lastModifiedBy>
  <cp:revision>86</cp:revision>
  <cp:lastPrinted>2018-11-12T22:03:40Z</cp:lastPrinted>
  <dcterms:created xsi:type="dcterms:W3CDTF">2016-09-16T20:47:03Z</dcterms:created>
  <dcterms:modified xsi:type="dcterms:W3CDTF">2019-03-26T18:29:04Z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0x010100EF03F0130904CD43A1F0280806829565</vt:lpwstr>
  </property>
</Properties>
</file>