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60" r:id="rId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EAEFF7"/>
    <a:srgbClr val="595959"/>
    <a:srgbClr val="808381"/>
    <a:srgbClr val="1E6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8"/>
    <p:restoredTop sz="89202" autoAdjust="0"/>
  </p:normalViewPr>
  <p:slideViewPr>
    <p:cSldViewPr snapToGrid="0" snapToObjects="1">
      <p:cViewPr varScale="1">
        <p:scale>
          <a:sx n="87" d="100"/>
          <a:sy n="87" d="100"/>
        </p:scale>
        <p:origin x="66" y="18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4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14"/>
            <a:ext cx="3038475" cy="466725"/>
          </a:xfrm>
          <a:prstGeom prst="rect">
            <a:avLst/>
          </a:prstGeom>
        </p:spPr>
        <p:txBody>
          <a:bodyPr vert="horz" lIns="91878" tIns="45938" rIns="91878" bIns="4593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8" y="14"/>
            <a:ext cx="3038475" cy="466725"/>
          </a:xfrm>
          <a:prstGeom prst="rect">
            <a:avLst/>
          </a:prstGeom>
        </p:spPr>
        <p:txBody>
          <a:bodyPr vert="horz" lIns="91878" tIns="45938" rIns="91878" bIns="45938" rtlCol="0"/>
          <a:lstStyle>
            <a:lvl1pPr algn="r">
              <a:defRPr sz="1300"/>
            </a:lvl1pPr>
          </a:lstStyle>
          <a:p>
            <a:fld id="{B8B1D9BA-C5EA-4C38-85A8-60FEB1A744FB}" type="datetimeFigureOut">
              <a:rPr lang="en-US" smtClean="0"/>
              <a:t>4/9/2019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8829690"/>
            <a:ext cx="3038475" cy="466725"/>
          </a:xfrm>
          <a:prstGeom prst="rect">
            <a:avLst/>
          </a:prstGeom>
        </p:spPr>
        <p:txBody>
          <a:bodyPr vert="horz" lIns="91878" tIns="45938" rIns="91878" bIns="4593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8" y="8829690"/>
            <a:ext cx="3038475" cy="466725"/>
          </a:xfrm>
          <a:prstGeom prst="rect">
            <a:avLst/>
          </a:prstGeom>
        </p:spPr>
        <p:txBody>
          <a:bodyPr vert="horz" lIns="91878" tIns="45938" rIns="91878" bIns="45938" rtlCol="0" anchor="b"/>
          <a:lstStyle>
            <a:lvl1pPr algn="r">
              <a:defRPr sz="1300"/>
            </a:lvl1pPr>
          </a:lstStyle>
          <a:p>
            <a:fld id="{93685BD8-ED71-4C9A-91D2-153FABD312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206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14"/>
            <a:ext cx="3037841" cy="466435"/>
          </a:xfrm>
          <a:prstGeom prst="rect">
            <a:avLst/>
          </a:prstGeom>
        </p:spPr>
        <p:txBody>
          <a:bodyPr vert="horz" lIns="93622" tIns="46812" rIns="93622" bIns="4681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14"/>
            <a:ext cx="3037841" cy="466435"/>
          </a:xfrm>
          <a:prstGeom prst="rect">
            <a:avLst/>
          </a:prstGeom>
        </p:spPr>
        <p:txBody>
          <a:bodyPr vert="horz" lIns="93622" tIns="46812" rIns="93622" bIns="46812" rtlCol="0"/>
          <a:lstStyle>
            <a:lvl1pPr algn="r">
              <a:defRPr sz="1300"/>
            </a:lvl1pPr>
          </a:lstStyle>
          <a:p>
            <a:fld id="{D8CDBE4E-E4B4-5745-97E1-AB17BAA90549}" type="datetimeFigureOut">
              <a:rPr lang="en-US" smtClean="0"/>
              <a:t>4/9/2019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22" tIns="46812" rIns="93622" bIns="4681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6"/>
            <a:ext cx="5608320" cy="3660458"/>
          </a:xfrm>
          <a:prstGeom prst="rect">
            <a:avLst/>
          </a:prstGeom>
        </p:spPr>
        <p:txBody>
          <a:bodyPr vert="horz" lIns="93622" tIns="46812" rIns="93622" bIns="468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8829974"/>
            <a:ext cx="3037841" cy="466434"/>
          </a:xfrm>
          <a:prstGeom prst="rect">
            <a:avLst/>
          </a:prstGeom>
        </p:spPr>
        <p:txBody>
          <a:bodyPr vert="horz" lIns="93622" tIns="46812" rIns="93622" bIns="4681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74"/>
            <a:ext cx="3037841" cy="466434"/>
          </a:xfrm>
          <a:prstGeom prst="rect">
            <a:avLst/>
          </a:prstGeom>
        </p:spPr>
        <p:txBody>
          <a:bodyPr vert="horz" lIns="93622" tIns="46812" rIns="93622" bIns="46812" rtlCol="0" anchor="b"/>
          <a:lstStyle>
            <a:lvl1pPr algn="r">
              <a:defRPr sz="1300"/>
            </a:lvl1pPr>
          </a:lstStyle>
          <a:p>
            <a:fld id="{385B56B9-487F-D746-82F7-C47BF21AEF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117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1538" y="592138"/>
            <a:ext cx="5430837" cy="30559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988" y="3967633"/>
            <a:ext cx="5713112" cy="4725105"/>
          </a:xfrm>
        </p:spPr>
        <p:txBody>
          <a:bodyPr>
            <a:normAutofit/>
          </a:bodyPr>
          <a:lstStyle/>
          <a:p>
            <a:pPr marL="460790" lvl="1"/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BB2EC-1E5C-4FAC-A13C-59B4E8C38FE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494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1E619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422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Regula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5" y="2"/>
            <a:ext cx="11376561" cy="997526"/>
          </a:xfrm>
        </p:spPr>
        <p:txBody>
          <a:bodyPr wrap="none"/>
          <a:lstStyle>
            <a:lvl1pPr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6" y="1253331"/>
            <a:ext cx="11376560" cy="4351338"/>
          </a:xfrm>
        </p:spPr>
        <p:txBody>
          <a:bodyPr/>
          <a:lstStyle>
            <a:lvl1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86556" y="6127669"/>
            <a:ext cx="843148" cy="593806"/>
          </a:xfrm>
          <a:prstGeom prst="rect">
            <a:avLst/>
          </a:prstGeom>
        </p:spPr>
        <p:txBody>
          <a:bodyPr anchor="ctr" anchorCtr="1"/>
          <a:lstStyle>
            <a:lvl1pPr>
              <a:defRPr sz="22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F88728A-9E54-1B4F-A83C-486C5BF59F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854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5" y="2"/>
            <a:ext cx="11376561" cy="997526"/>
          </a:xfrm>
        </p:spPr>
        <p:txBody>
          <a:bodyPr wrap="none"/>
          <a:lstStyle>
            <a:lvl1pPr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2394722"/>
            <a:ext cx="12192000" cy="4358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6" y="1253331"/>
            <a:ext cx="11376560" cy="4874338"/>
          </a:xfrm>
        </p:spPr>
        <p:txBody>
          <a:bodyPr/>
          <a:lstStyle>
            <a:lvl1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86556" y="6127669"/>
            <a:ext cx="843148" cy="593806"/>
          </a:xfrm>
          <a:prstGeom prst="rect">
            <a:avLst/>
          </a:prstGeom>
        </p:spPr>
        <p:txBody>
          <a:bodyPr anchor="ctr" anchorCtr="1"/>
          <a:lstStyle>
            <a:lvl1pPr>
              <a:defRPr sz="22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F88728A-9E54-1B4F-A83C-486C5BF59F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053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1885" y="1263797"/>
            <a:ext cx="5627915" cy="4351338"/>
          </a:xfrm>
        </p:spPr>
        <p:txBody>
          <a:bodyPr/>
          <a:lstStyle>
            <a:lvl1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63797"/>
            <a:ext cx="5596246" cy="4351338"/>
          </a:xfrm>
        </p:spPr>
        <p:txBody>
          <a:bodyPr/>
          <a:lstStyle>
            <a:lvl1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91885" y="2"/>
            <a:ext cx="11376561" cy="997526"/>
          </a:xfrm>
        </p:spPr>
        <p:txBody>
          <a:bodyPr wrap="none"/>
          <a:lstStyle>
            <a:lvl1pPr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86556" y="6127669"/>
            <a:ext cx="843148" cy="593806"/>
          </a:xfrm>
          <a:prstGeom prst="rect">
            <a:avLst/>
          </a:prstGeom>
        </p:spPr>
        <p:txBody>
          <a:bodyPr anchor="ctr" anchorCtr="1"/>
          <a:lstStyle>
            <a:lvl1pPr>
              <a:defRPr sz="22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F88728A-9E54-1B4F-A83C-486C5BF59F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74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1885" y="2"/>
            <a:ext cx="11376561" cy="997526"/>
          </a:xfrm>
        </p:spPr>
        <p:txBody>
          <a:bodyPr wrap="none"/>
          <a:lstStyle>
            <a:lvl1pPr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86556" y="6127669"/>
            <a:ext cx="843148" cy="593806"/>
          </a:xfrm>
          <a:prstGeom prst="rect">
            <a:avLst/>
          </a:prstGeom>
        </p:spPr>
        <p:txBody>
          <a:bodyPr anchor="ctr" anchorCtr="1"/>
          <a:lstStyle>
            <a:lvl1pPr>
              <a:defRPr sz="220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F88728A-9E54-1B4F-A83C-486C5BF59F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149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64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6275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2" r:id="rId4"/>
    <p:sldLayoutId id="2147483654" r:id="rId5"/>
    <p:sldLayoutId id="214748365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App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A44CBE-71DF-463C-95AF-4BC0E183B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26" y="1483659"/>
            <a:ext cx="4751831" cy="418908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Quick access </a:t>
            </a:r>
            <a:r>
              <a:rPr lang="en-US">
                <a:solidFill>
                  <a:schemeClr val="tx1"/>
                </a:solidFill>
              </a:rPr>
              <a:t>to current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 traffic </a:t>
            </a:r>
            <a:r>
              <a:rPr lang="en-US" dirty="0">
                <a:solidFill>
                  <a:schemeClr val="tx1"/>
                </a:solidFill>
              </a:rPr>
              <a:t>conditions, closures,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and detours</a:t>
            </a:r>
          </a:p>
          <a:p>
            <a:r>
              <a:rPr lang="en-US" dirty="0">
                <a:solidFill>
                  <a:schemeClr val="tx1"/>
                </a:solidFill>
              </a:rPr>
              <a:t> Audio project updates</a:t>
            </a:r>
          </a:p>
          <a:p>
            <a:r>
              <a:rPr lang="en-US" dirty="0">
                <a:solidFill>
                  <a:schemeClr val="tx1"/>
                </a:solidFill>
              </a:rPr>
              <a:t> Time-lapse videos</a:t>
            </a:r>
          </a:p>
          <a:p>
            <a:r>
              <a:rPr lang="en-US" dirty="0">
                <a:solidFill>
                  <a:schemeClr val="tx1"/>
                </a:solidFill>
              </a:rPr>
              <a:t> Links to interactive map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and Waze app</a:t>
            </a:r>
          </a:p>
          <a:p>
            <a:r>
              <a:rPr lang="en-US" dirty="0">
                <a:solidFill>
                  <a:schemeClr val="tx1"/>
                </a:solidFill>
              </a:rPr>
              <a:t> Direct connection to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Outreach Team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37F564-6EDC-4B96-993A-936154A35C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t="4618" r="3795" b="4250"/>
          <a:stretch/>
        </p:blipFill>
        <p:spPr>
          <a:xfrm>
            <a:off x="367427" y="5955233"/>
            <a:ext cx="710582" cy="6978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0E9B6D2-42D6-4C7D-B1D0-542A09C72D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72" y="5884609"/>
            <a:ext cx="776372" cy="7685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F2C4B19-1AD4-4C12-97D7-ACFC47B9BF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3492" y="5893364"/>
            <a:ext cx="813394" cy="7685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C9C2E4A-BAFD-4178-AD10-A16B3DFD0A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52" y="5948903"/>
            <a:ext cx="651109" cy="6511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D919A5-22EA-42C9-9C05-C73E22CB79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17" y="5971823"/>
            <a:ext cx="760534" cy="7315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729" y="2"/>
            <a:ext cx="1280271" cy="12680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59ED78-F650-43B2-BB97-4B46595C38A6}"/>
              </a:ext>
            </a:extLst>
          </p:cNvPr>
          <p:cNvSpPr txBox="1"/>
          <p:nvPr/>
        </p:nvSpPr>
        <p:spPr>
          <a:xfrm>
            <a:off x="11667092" y="6303971"/>
            <a:ext cx="60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F88728A-9E54-1B4F-A83C-486C5BF59F16}" type="slidenum">
              <a:rPr lang="en-US" sz="2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</a:t>
            </a:fld>
            <a:endParaRPr lang="en-US" sz="2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9376C12-86E0-4EAD-B33A-871E7E9729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0169" y="3101792"/>
            <a:ext cx="4657111" cy="3066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135B44-77D9-4448-A84B-7C6226239F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0169" y="812784"/>
            <a:ext cx="3048006" cy="2215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405 App">
            <a:hlinkClick r:id="" action="ppaction://media"/>
            <a:extLst>
              <a:ext uri="{FF2B5EF4-FFF2-40B4-BE49-F238E27FC236}">
                <a16:creationId xmlns:a16="http://schemas.microsoft.com/office/drawing/2014/main" id="{929611CA-CBA3-4C7F-9E37-338C8E85C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68083" y="1668640"/>
            <a:ext cx="2255835" cy="4004107"/>
          </a:xfrm>
          <a:prstGeom prst="rect">
            <a:avLst/>
          </a:prstGeom>
          <a:effectLst>
            <a:outerShdw blurRad="292100" dist="139700" dir="2700000" algn="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706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TA Template 2" id="{08507144-847C-D042-9B71-B971A185DA13}" vid="{144A424B-791F-E94F-91EE-BFA3773CC7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OCTA Template</Template>
  <TotalTime>6494</TotalTime>
  <Words>9</Words>
  <Application>Microsoft Office PowerPoint</Application>
  <PresentationFormat>Widescreen</PresentationFormat>
  <Paragraphs>8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Mobile App</vt:lpstr>
    </vt:vector>
  </TitlesOfParts>
  <Company>OCTA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Beil</dc:creator>
  <cp:lastModifiedBy>Christina Byrne</cp:lastModifiedBy>
  <cp:revision>477</cp:revision>
  <cp:lastPrinted>2019-03-22T19:19:08Z</cp:lastPrinted>
  <dcterms:created xsi:type="dcterms:W3CDTF">2016-02-11T21:24:14Z</dcterms:created>
  <dcterms:modified xsi:type="dcterms:W3CDTF">2019-04-10T00:42:52Z</dcterms:modified>
</cp:coreProperties>
</file>