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2" r:id="rId5"/>
    <p:sldId id="425" r:id="rId6"/>
    <p:sldId id="423" r:id="rId7"/>
    <p:sldId id="364" r:id="rId8"/>
    <p:sldId id="453" r:id="rId9"/>
    <p:sldId id="441" r:id="rId10"/>
    <p:sldId id="449" r:id="rId11"/>
    <p:sldId id="454" r:id="rId12"/>
    <p:sldId id="455" r:id="rId13"/>
    <p:sldId id="456" r:id="rId14"/>
    <p:sldId id="457" r:id="rId15"/>
    <p:sldId id="458" r:id="rId16"/>
    <p:sldId id="459" r:id="rId17"/>
    <p:sldId id="452" r:id="rId18"/>
    <p:sldId id="43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Whiteaker" initials="WW" lastIdx="6" clrIdx="0">
    <p:extLst>
      <p:ext uri="{19B8F6BF-5375-455C-9EA6-DF929625EA0E}">
        <p15:presenceInfo xmlns:p15="http://schemas.microsoft.com/office/powerpoint/2012/main" userId="S::wwhiteaker@octa.net::35fbf580-edd1-4b39-8f74-f7858ccbc03a" providerId="AD"/>
      </p:ext>
    </p:extLst>
  </p:cmAuthor>
  <p:cmAuthor id="2" name="Marissa Espino" initials="ME" lastIdx="7" clrIdx="1">
    <p:extLst>
      <p:ext uri="{19B8F6BF-5375-455C-9EA6-DF929625EA0E}">
        <p15:presenceInfo xmlns:p15="http://schemas.microsoft.com/office/powerpoint/2012/main" userId="S::mespino@octa.net::d53a880b-1e5d-46b9-b450-1e5697714e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DC3E6"/>
    <a:srgbClr val="005DA8"/>
    <a:srgbClr val="FBE5D6"/>
    <a:srgbClr val="D9D9D9"/>
    <a:srgbClr val="EAEFF7"/>
    <a:srgbClr val="F58714"/>
    <a:srgbClr val="D2DEEF"/>
    <a:srgbClr val="DEEBF7"/>
    <a:srgbClr val="306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/>
    <p:restoredTop sz="94694"/>
  </p:normalViewPr>
  <p:slideViewPr>
    <p:cSldViewPr snapToGrid="0">
      <p:cViewPr varScale="1">
        <p:scale>
          <a:sx n="68" d="100"/>
          <a:sy n="68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2E40F-7F50-4AF4-8147-5A0ABB75C931}" type="doc">
      <dgm:prSet loTypeId="urn:microsoft.com/office/officeart/2005/8/layout/cycle3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F612A22-0921-4ACD-AD4A-C28268E90D68}">
      <dgm:prSet phldrT="[Text]"/>
      <dgm:spPr/>
      <dgm:t>
        <a:bodyPr/>
        <a:lstStyle/>
        <a:p>
          <a:pPr algn="ctr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OCTA LRTP</a:t>
          </a:r>
        </a:p>
      </dgm:t>
    </dgm:pt>
    <dgm:pt modelId="{E4F484ED-8DB4-4953-BE5A-B1E07222800F}" type="parTrans" cxnId="{D6D37252-EBD3-47ED-A5B7-77E5ECF79681}">
      <dgm:prSet/>
      <dgm:spPr/>
      <dgm:t>
        <a:bodyPr/>
        <a:lstStyle/>
        <a:p>
          <a:pPr algn="ctr"/>
          <a:endParaRPr lang="en-US"/>
        </a:p>
      </dgm:t>
    </dgm:pt>
    <dgm:pt modelId="{48109681-0B52-4E9C-8DC9-DB55D98FCA48}" type="sibTrans" cxnId="{D6D37252-EBD3-47ED-A5B7-77E5ECF79681}">
      <dgm:prSet/>
      <dgm:spPr/>
      <dgm:t>
        <a:bodyPr/>
        <a:lstStyle/>
        <a:p>
          <a:pPr algn="ctr"/>
          <a:endParaRPr lang="en-US"/>
        </a:p>
      </dgm:t>
    </dgm:pt>
    <dgm:pt modelId="{9010619B-5040-44DB-81F7-F5E8556DA9BA}">
      <dgm:prSet phldrT="[Text]"/>
      <dgm:spPr/>
      <dgm:t>
        <a:bodyPr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SCAG RTP/SCS</a:t>
          </a:r>
        </a:p>
      </dgm:t>
    </dgm:pt>
    <dgm:pt modelId="{C315790C-BB43-42B3-AEB9-A97090D9D1B1}" type="parTrans" cxnId="{E4086769-AB74-4C3C-8862-51F6DA4B271C}">
      <dgm:prSet/>
      <dgm:spPr/>
      <dgm:t>
        <a:bodyPr/>
        <a:lstStyle/>
        <a:p>
          <a:pPr algn="ctr"/>
          <a:endParaRPr lang="en-US"/>
        </a:p>
      </dgm:t>
    </dgm:pt>
    <dgm:pt modelId="{FBC30A4E-15C0-405F-ACDB-C55E361A3EB0}" type="sibTrans" cxnId="{E4086769-AB74-4C3C-8862-51F6DA4B271C}">
      <dgm:prSet/>
      <dgm:spPr/>
      <dgm:t>
        <a:bodyPr/>
        <a:lstStyle/>
        <a:p>
          <a:pPr algn="ctr"/>
          <a:endParaRPr lang="en-US"/>
        </a:p>
      </dgm:t>
    </dgm:pt>
    <dgm:pt modelId="{22B369D1-218A-43C5-B6FB-0BF483E700F7}">
      <dgm:prSet phldrT="[Text]"/>
      <dgm:spPr/>
      <dgm:t>
        <a:bodyPr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FTIP</a:t>
          </a:r>
        </a:p>
      </dgm:t>
    </dgm:pt>
    <dgm:pt modelId="{7D98DA76-BC4E-42C9-892D-7F6CDF84492A}" type="parTrans" cxnId="{CAF0F904-A14B-495E-A954-FB6DA5E35E16}">
      <dgm:prSet/>
      <dgm:spPr/>
      <dgm:t>
        <a:bodyPr/>
        <a:lstStyle/>
        <a:p>
          <a:pPr algn="ctr"/>
          <a:endParaRPr lang="en-US"/>
        </a:p>
      </dgm:t>
    </dgm:pt>
    <dgm:pt modelId="{2DD12A02-26F5-4895-93EB-DF7703037430}" type="sibTrans" cxnId="{CAF0F904-A14B-495E-A954-FB6DA5E35E16}">
      <dgm:prSet/>
      <dgm:spPr/>
      <dgm:t>
        <a:bodyPr/>
        <a:lstStyle/>
        <a:p>
          <a:pPr algn="ctr"/>
          <a:endParaRPr lang="en-US"/>
        </a:p>
      </dgm:t>
    </dgm:pt>
    <dgm:pt modelId="{26C39FFD-5808-49AE-B4D2-9D21D166D011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Four-year cycle</a:t>
          </a:r>
        </a:p>
      </dgm:t>
    </dgm:pt>
    <dgm:pt modelId="{BE8C925B-0198-490E-89DD-C32C58851CD1}" type="parTrans" cxnId="{E184DC8F-1CF4-4065-B851-125E7C7D6947}">
      <dgm:prSet/>
      <dgm:spPr/>
      <dgm:t>
        <a:bodyPr/>
        <a:lstStyle/>
        <a:p>
          <a:endParaRPr lang="en-US"/>
        </a:p>
      </dgm:t>
    </dgm:pt>
    <dgm:pt modelId="{6C116C6F-13D8-4E92-BA3F-7FE8891B144C}" type="sibTrans" cxnId="{E184DC8F-1CF4-4065-B851-125E7C7D6947}">
      <dgm:prSet/>
      <dgm:spPr/>
      <dgm:t>
        <a:bodyPr/>
        <a:lstStyle/>
        <a:p>
          <a:endParaRPr lang="en-US"/>
        </a:p>
      </dgm:t>
    </dgm:pt>
    <dgm:pt modelId="{38C3EFA1-6ECE-41BF-B53F-AC609FBFBACC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20+ year plan</a:t>
          </a:r>
        </a:p>
      </dgm:t>
    </dgm:pt>
    <dgm:pt modelId="{7C3A9130-75C9-4298-A597-59E54990D408}" type="parTrans" cxnId="{502F3626-54A0-4044-AD74-10C96D0D6B08}">
      <dgm:prSet/>
      <dgm:spPr/>
      <dgm:t>
        <a:bodyPr/>
        <a:lstStyle/>
        <a:p>
          <a:endParaRPr lang="en-US"/>
        </a:p>
      </dgm:t>
    </dgm:pt>
    <dgm:pt modelId="{48F17DE3-471C-402C-8B3D-2A8EDB4BB6EC}" type="sibTrans" cxnId="{502F3626-54A0-4044-AD74-10C96D0D6B08}">
      <dgm:prSet/>
      <dgm:spPr/>
      <dgm:t>
        <a:bodyPr/>
        <a:lstStyle/>
        <a:p>
          <a:endParaRPr lang="en-US"/>
        </a:p>
      </dgm:t>
    </dgm:pt>
    <dgm:pt modelId="{1CC13FB9-919E-42EB-ADCD-52F754414A96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Four-year cycle</a:t>
          </a:r>
        </a:p>
      </dgm:t>
    </dgm:pt>
    <dgm:pt modelId="{720F7CCD-901F-47C2-8A72-0F0091629314}" type="parTrans" cxnId="{D6D4B01C-857D-46C2-8BCA-C37AD7F029C8}">
      <dgm:prSet/>
      <dgm:spPr/>
      <dgm:t>
        <a:bodyPr/>
        <a:lstStyle/>
        <a:p>
          <a:endParaRPr lang="en-US"/>
        </a:p>
      </dgm:t>
    </dgm:pt>
    <dgm:pt modelId="{876C0D30-C1F4-43C6-A307-DECEAF5BA339}" type="sibTrans" cxnId="{D6D4B01C-857D-46C2-8BCA-C37AD7F029C8}">
      <dgm:prSet/>
      <dgm:spPr/>
      <dgm:t>
        <a:bodyPr/>
        <a:lstStyle/>
        <a:p>
          <a:endParaRPr lang="en-US"/>
        </a:p>
      </dgm:t>
    </dgm:pt>
    <dgm:pt modelId="{B7EE7A70-DCF6-4396-90F8-9AE3596973C4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20+ year plan</a:t>
          </a:r>
        </a:p>
      </dgm:t>
    </dgm:pt>
    <dgm:pt modelId="{3D0B9C35-E6E1-4B63-BA01-3B010202EE14}" type="parTrans" cxnId="{33DA9493-DFA9-4614-8B2A-A157957E5FF4}">
      <dgm:prSet/>
      <dgm:spPr/>
      <dgm:t>
        <a:bodyPr/>
        <a:lstStyle/>
        <a:p>
          <a:endParaRPr lang="en-US"/>
        </a:p>
      </dgm:t>
    </dgm:pt>
    <dgm:pt modelId="{2B577F86-329B-4457-94C6-482E1FB36B49}" type="sibTrans" cxnId="{33DA9493-DFA9-4614-8B2A-A157957E5FF4}">
      <dgm:prSet/>
      <dgm:spPr/>
      <dgm:t>
        <a:bodyPr/>
        <a:lstStyle/>
        <a:p>
          <a:endParaRPr lang="en-US"/>
        </a:p>
      </dgm:t>
    </dgm:pt>
    <dgm:pt modelId="{5E65EA1D-0B49-43BE-A0C9-EA10B61182BC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Two-year cycle</a:t>
          </a:r>
        </a:p>
      </dgm:t>
    </dgm:pt>
    <dgm:pt modelId="{7BBD8442-ACBC-4028-B438-8958505C54EB}" type="parTrans" cxnId="{5EEF4931-CCBA-4B8B-8905-633E7F66BA57}">
      <dgm:prSet/>
      <dgm:spPr/>
      <dgm:t>
        <a:bodyPr/>
        <a:lstStyle/>
        <a:p>
          <a:endParaRPr lang="en-US"/>
        </a:p>
      </dgm:t>
    </dgm:pt>
    <dgm:pt modelId="{26F024B1-A8BE-4614-9F3F-8C58344DE734}" type="sibTrans" cxnId="{5EEF4931-CCBA-4B8B-8905-633E7F66BA57}">
      <dgm:prSet/>
      <dgm:spPr/>
      <dgm:t>
        <a:bodyPr/>
        <a:lstStyle/>
        <a:p>
          <a:endParaRPr lang="en-US"/>
        </a:p>
      </dgm:t>
    </dgm:pt>
    <dgm:pt modelId="{3BC11862-405B-4AD1-BB08-F45E8EF063EA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Six-year funding program</a:t>
          </a:r>
        </a:p>
      </dgm:t>
    </dgm:pt>
    <dgm:pt modelId="{4DB64A94-2B95-472C-BAC2-AC850F4078B1}" type="parTrans" cxnId="{99244A3D-C7AD-4D1F-88F1-EF3EEDB93F14}">
      <dgm:prSet/>
      <dgm:spPr/>
      <dgm:t>
        <a:bodyPr/>
        <a:lstStyle/>
        <a:p>
          <a:endParaRPr lang="en-US"/>
        </a:p>
      </dgm:t>
    </dgm:pt>
    <dgm:pt modelId="{791567EB-D77C-4D7C-AEE1-4A048BD329A3}" type="sibTrans" cxnId="{99244A3D-C7AD-4D1F-88F1-EF3EEDB93F14}">
      <dgm:prSet/>
      <dgm:spPr/>
      <dgm:t>
        <a:bodyPr/>
        <a:lstStyle/>
        <a:p>
          <a:endParaRPr lang="en-US"/>
        </a:p>
      </dgm:t>
    </dgm:pt>
    <dgm:pt modelId="{B9EABD5E-3A6E-4E82-9775-0EC81E3D1617}" type="pres">
      <dgm:prSet presAssocID="{49E2E40F-7F50-4AF4-8147-5A0ABB75C931}" presName="Name0" presStyleCnt="0">
        <dgm:presLayoutVars>
          <dgm:dir/>
          <dgm:resizeHandles val="exact"/>
        </dgm:presLayoutVars>
      </dgm:prSet>
      <dgm:spPr/>
    </dgm:pt>
    <dgm:pt modelId="{CB799E4F-651E-48EF-9A42-48A78DA8201A}" type="pres">
      <dgm:prSet presAssocID="{49E2E40F-7F50-4AF4-8147-5A0ABB75C931}" presName="cycle" presStyleCnt="0"/>
      <dgm:spPr/>
    </dgm:pt>
    <dgm:pt modelId="{24AC9D0D-41C9-462F-91D3-F886D0DE767F}" type="pres">
      <dgm:prSet presAssocID="{5F612A22-0921-4ACD-AD4A-C28268E90D68}" presName="nodeFirstNode" presStyleLbl="node1" presStyleIdx="0" presStyleCnt="3" custRadScaleRad="84210" custRadScaleInc="-4399">
        <dgm:presLayoutVars>
          <dgm:bulletEnabled val="1"/>
        </dgm:presLayoutVars>
      </dgm:prSet>
      <dgm:spPr/>
    </dgm:pt>
    <dgm:pt modelId="{E578FAD5-B2CF-493F-A19B-5EC48C753DBE}" type="pres">
      <dgm:prSet presAssocID="{48109681-0B52-4E9C-8DC9-DB55D98FCA48}" presName="sibTransFirstNode" presStyleLbl="bgShp" presStyleIdx="0" presStyleCnt="1"/>
      <dgm:spPr/>
    </dgm:pt>
    <dgm:pt modelId="{3B221892-7E85-4564-B232-BB8AE23637B4}" type="pres">
      <dgm:prSet presAssocID="{9010619B-5040-44DB-81F7-F5E8556DA9BA}" presName="nodeFollowingNodes" presStyleLbl="node1" presStyleIdx="1" presStyleCnt="3" custRadScaleRad="98123" custRadScaleInc="-15521">
        <dgm:presLayoutVars>
          <dgm:bulletEnabled val="1"/>
        </dgm:presLayoutVars>
      </dgm:prSet>
      <dgm:spPr/>
    </dgm:pt>
    <dgm:pt modelId="{2B24B12C-7017-4992-8A8E-80CCA4926BE1}" type="pres">
      <dgm:prSet presAssocID="{22B369D1-218A-43C5-B6FB-0BF483E700F7}" presName="nodeFollowingNodes" presStyleLbl="node1" presStyleIdx="2" presStyleCnt="3" custRadScaleRad="108390" custRadScaleInc="16459">
        <dgm:presLayoutVars>
          <dgm:bulletEnabled val="1"/>
        </dgm:presLayoutVars>
      </dgm:prSet>
      <dgm:spPr/>
    </dgm:pt>
  </dgm:ptLst>
  <dgm:cxnLst>
    <dgm:cxn modelId="{CAF0F904-A14B-495E-A954-FB6DA5E35E16}" srcId="{49E2E40F-7F50-4AF4-8147-5A0ABB75C931}" destId="{22B369D1-218A-43C5-B6FB-0BF483E700F7}" srcOrd="2" destOrd="0" parTransId="{7D98DA76-BC4E-42C9-892D-7F6CDF84492A}" sibTransId="{2DD12A02-26F5-4895-93EB-DF7703037430}"/>
    <dgm:cxn modelId="{D6D4B01C-857D-46C2-8BCA-C37AD7F029C8}" srcId="{9010619B-5040-44DB-81F7-F5E8556DA9BA}" destId="{1CC13FB9-919E-42EB-ADCD-52F754414A96}" srcOrd="0" destOrd="0" parTransId="{720F7CCD-901F-47C2-8A72-0F0091629314}" sibTransId="{876C0D30-C1F4-43C6-A307-DECEAF5BA339}"/>
    <dgm:cxn modelId="{494F241D-CC94-4B96-88A7-6B91A8AB2E1F}" type="presOf" srcId="{5F612A22-0921-4ACD-AD4A-C28268E90D68}" destId="{24AC9D0D-41C9-462F-91D3-F886D0DE767F}" srcOrd="0" destOrd="0" presId="urn:microsoft.com/office/officeart/2005/8/layout/cycle3"/>
    <dgm:cxn modelId="{502F3626-54A0-4044-AD74-10C96D0D6B08}" srcId="{5F612A22-0921-4ACD-AD4A-C28268E90D68}" destId="{38C3EFA1-6ECE-41BF-B53F-AC609FBFBACC}" srcOrd="1" destOrd="0" parTransId="{7C3A9130-75C9-4298-A597-59E54990D408}" sibTransId="{48F17DE3-471C-402C-8B3D-2A8EDB4BB6EC}"/>
    <dgm:cxn modelId="{5B18EE2E-4C14-4C73-A558-1160A5969892}" type="presOf" srcId="{38C3EFA1-6ECE-41BF-B53F-AC609FBFBACC}" destId="{24AC9D0D-41C9-462F-91D3-F886D0DE767F}" srcOrd="0" destOrd="2" presId="urn:microsoft.com/office/officeart/2005/8/layout/cycle3"/>
    <dgm:cxn modelId="{9052D130-A1A6-495B-8B8E-4DC00D9886E4}" type="presOf" srcId="{26C39FFD-5808-49AE-B4D2-9D21D166D011}" destId="{24AC9D0D-41C9-462F-91D3-F886D0DE767F}" srcOrd="0" destOrd="1" presId="urn:microsoft.com/office/officeart/2005/8/layout/cycle3"/>
    <dgm:cxn modelId="{5EEF4931-CCBA-4B8B-8905-633E7F66BA57}" srcId="{22B369D1-218A-43C5-B6FB-0BF483E700F7}" destId="{5E65EA1D-0B49-43BE-A0C9-EA10B61182BC}" srcOrd="0" destOrd="0" parTransId="{7BBD8442-ACBC-4028-B438-8958505C54EB}" sibTransId="{26F024B1-A8BE-4614-9F3F-8C58344DE734}"/>
    <dgm:cxn modelId="{99244A3D-C7AD-4D1F-88F1-EF3EEDB93F14}" srcId="{22B369D1-218A-43C5-B6FB-0BF483E700F7}" destId="{3BC11862-405B-4AD1-BB08-F45E8EF063EA}" srcOrd="1" destOrd="0" parTransId="{4DB64A94-2B95-472C-BAC2-AC850F4078B1}" sibTransId="{791567EB-D77C-4D7C-AEE1-4A048BD329A3}"/>
    <dgm:cxn modelId="{B39A6942-90A9-47C9-A356-447182D1C485}" type="presOf" srcId="{1CC13FB9-919E-42EB-ADCD-52F754414A96}" destId="{3B221892-7E85-4564-B232-BB8AE23637B4}" srcOrd="0" destOrd="1" presId="urn:microsoft.com/office/officeart/2005/8/layout/cycle3"/>
    <dgm:cxn modelId="{8B24FB68-1E87-42FB-96C4-18195977DA44}" type="presOf" srcId="{9010619B-5040-44DB-81F7-F5E8556DA9BA}" destId="{3B221892-7E85-4564-B232-BB8AE23637B4}" srcOrd="0" destOrd="0" presId="urn:microsoft.com/office/officeart/2005/8/layout/cycle3"/>
    <dgm:cxn modelId="{E4086769-AB74-4C3C-8862-51F6DA4B271C}" srcId="{49E2E40F-7F50-4AF4-8147-5A0ABB75C931}" destId="{9010619B-5040-44DB-81F7-F5E8556DA9BA}" srcOrd="1" destOrd="0" parTransId="{C315790C-BB43-42B3-AEB9-A97090D9D1B1}" sibTransId="{FBC30A4E-15C0-405F-ACDB-C55E361A3EB0}"/>
    <dgm:cxn modelId="{6B0ACC69-1F14-42D6-BA0A-EC4FCE4C2110}" type="presOf" srcId="{3BC11862-405B-4AD1-BB08-F45E8EF063EA}" destId="{2B24B12C-7017-4992-8A8E-80CCA4926BE1}" srcOrd="0" destOrd="2" presId="urn:microsoft.com/office/officeart/2005/8/layout/cycle3"/>
    <dgm:cxn modelId="{D6D37252-EBD3-47ED-A5B7-77E5ECF79681}" srcId="{49E2E40F-7F50-4AF4-8147-5A0ABB75C931}" destId="{5F612A22-0921-4ACD-AD4A-C28268E90D68}" srcOrd="0" destOrd="0" parTransId="{E4F484ED-8DB4-4953-BE5A-B1E07222800F}" sibTransId="{48109681-0B52-4E9C-8DC9-DB55D98FCA48}"/>
    <dgm:cxn modelId="{85795976-BEAD-453A-B572-434D9C69B9FC}" type="presOf" srcId="{48109681-0B52-4E9C-8DC9-DB55D98FCA48}" destId="{E578FAD5-B2CF-493F-A19B-5EC48C753DBE}" srcOrd="0" destOrd="0" presId="urn:microsoft.com/office/officeart/2005/8/layout/cycle3"/>
    <dgm:cxn modelId="{E184DC8F-1CF4-4065-B851-125E7C7D6947}" srcId="{5F612A22-0921-4ACD-AD4A-C28268E90D68}" destId="{26C39FFD-5808-49AE-B4D2-9D21D166D011}" srcOrd="0" destOrd="0" parTransId="{BE8C925B-0198-490E-89DD-C32C58851CD1}" sibTransId="{6C116C6F-13D8-4E92-BA3F-7FE8891B144C}"/>
    <dgm:cxn modelId="{D7C0A390-A081-4C49-8A4B-9088556D9736}" type="presOf" srcId="{5E65EA1D-0B49-43BE-A0C9-EA10B61182BC}" destId="{2B24B12C-7017-4992-8A8E-80CCA4926BE1}" srcOrd="0" destOrd="1" presId="urn:microsoft.com/office/officeart/2005/8/layout/cycle3"/>
    <dgm:cxn modelId="{33DA9493-DFA9-4614-8B2A-A157957E5FF4}" srcId="{9010619B-5040-44DB-81F7-F5E8556DA9BA}" destId="{B7EE7A70-DCF6-4396-90F8-9AE3596973C4}" srcOrd="1" destOrd="0" parTransId="{3D0B9C35-E6E1-4B63-BA01-3B010202EE14}" sibTransId="{2B577F86-329B-4457-94C6-482E1FB36B49}"/>
    <dgm:cxn modelId="{F313D59B-BD36-4D3F-A2A5-FA8BD973F5B5}" type="presOf" srcId="{B7EE7A70-DCF6-4396-90F8-9AE3596973C4}" destId="{3B221892-7E85-4564-B232-BB8AE23637B4}" srcOrd="0" destOrd="2" presId="urn:microsoft.com/office/officeart/2005/8/layout/cycle3"/>
    <dgm:cxn modelId="{B3AA23BA-4DA5-4145-9588-0740A916028D}" type="presOf" srcId="{22B369D1-218A-43C5-B6FB-0BF483E700F7}" destId="{2B24B12C-7017-4992-8A8E-80CCA4926BE1}" srcOrd="0" destOrd="0" presId="urn:microsoft.com/office/officeart/2005/8/layout/cycle3"/>
    <dgm:cxn modelId="{85E81CE9-59E6-4B55-A870-F02CAA5AD600}" type="presOf" srcId="{49E2E40F-7F50-4AF4-8147-5A0ABB75C931}" destId="{B9EABD5E-3A6E-4E82-9775-0EC81E3D1617}" srcOrd="0" destOrd="0" presId="urn:microsoft.com/office/officeart/2005/8/layout/cycle3"/>
    <dgm:cxn modelId="{1392765F-9226-4CAD-B754-33A732A24AAC}" type="presParOf" srcId="{B9EABD5E-3A6E-4E82-9775-0EC81E3D1617}" destId="{CB799E4F-651E-48EF-9A42-48A78DA8201A}" srcOrd="0" destOrd="0" presId="urn:microsoft.com/office/officeart/2005/8/layout/cycle3"/>
    <dgm:cxn modelId="{F525553E-1D34-4B4D-8C85-CFD6BCD0E797}" type="presParOf" srcId="{CB799E4F-651E-48EF-9A42-48A78DA8201A}" destId="{24AC9D0D-41C9-462F-91D3-F886D0DE767F}" srcOrd="0" destOrd="0" presId="urn:microsoft.com/office/officeart/2005/8/layout/cycle3"/>
    <dgm:cxn modelId="{F1DA4DFD-18DF-461C-A88B-06120C4E4B0A}" type="presParOf" srcId="{CB799E4F-651E-48EF-9A42-48A78DA8201A}" destId="{E578FAD5-B2CF-493F-A19B-5EC48C753DBE}" srcOrd="1" destOrd="0" presId="urn:microsoft.com/office/officeart/2005/8/layout/cycle3"/>
    <dgm:cxn modelId="{80DF6789-FC14-49D3-A78D-B6557B6C39F3}" type="presParOf" srcId="{CB799E4F-651E-48EF-9A42-48A78DA8201A}" destId="{3B221892-7E85-4564-B232-BB8AE23637B4}" srcOrd="2" destOrd="0" presId="urn:microsoft.com/office/officeart/2005/8/layout/cycle3"/>
    <dgm:cxn modelId="{6A780046-996B-4B3C-9BA9-4F00A5AF892C}" type="presParOf" srcId="{CB799E4F-651E-48EF-9A42-48A78DA8201A}" destId="{2B24B12C-7017-4992-8A8E-80CCA4926BE1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ECB04-54CC-2247-8BB2-C4D9A0B5D7B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905491FB-E4E2-1542-B9EC-C7EE31496483}">
      <dgm:prSet phldrT="[Text]" custT="1"/>
      <dgm:spPr/>
      <dgm:t>
        <a:bodyPr/>
        <a:lstStyle/>
        <a:p>
          <a:pPr algn="ctr"/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Phase 1</a:t>
          </a:r>
        </a:p>
      </dgm:t>
    </dgm:pt>
    <dgm:pt modelId="{6DFDB921-A37E-8B44-8B89-F0A518AC0EC5}" type="parTrans" cxnId="{5E369B35-E055-6D40-A429-8467EBA278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DAE8D-76A6-B04C-887D-58A9823F7864}" type="sibTrans" cxnId="{5E369B35-E055-6D40-A429-8467EBA278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62DF7-9550-DE41-BCBD-C0A683CAF85F}">
      <dgm:prSet phldrT="[Text]" custT="1"/>
      <dgm:spPr/>
      <dgm:t>
        <a:bodyPr/>
        <a:lstStyle/>
        <a:p>
          <a:pPr algn="ctr"/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Phase 2</a:t>
          </a:r>
        </a:p>
      </dgm:t>
    </dgm:pt>
    <dgm:pt modelId="{FEBB864C-42D8-C745-A834-10F1D468C321}" type="parTrans" cxnId="{EBD1408B-9749-554A-AC3E-7FC5715D662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AE057-8581-F049-AF2A-B528F0AE3953}" type="sibTrans" cxnId="{EBD1408B-9749-554A-AC3E-7FC5715D662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9BDE7-C212-1347-9896-F4CD5B8396FD}">
      <dgm:prSet phldrT="[Text]" custT="1"/>
      <dgm:spPr/>
      <dgm:t>
        <a:bodyPr/>
        <a:lstStyle/>
        <a:p>
          <a:pPr algn="ctr"/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Phase 3</a:t>
          </a:r>
        </a:p>
      </dgm:t>
    </dgm:pt>
    <dgm:pt modelId="{A6C2F89D-8CB2-A24E-AC63-2EE2EF9C5F4A}" type="parTrans" cxnId="{04775DD6-E15B-9741-AFA3-DDEEE96B4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F94E7-8A71-3B45-8B5F-5A94DCF66934}" type="sibTrans" cxnId="{04775DD6-E15B-9741-AFA3-DDEEE96B4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BE802-9953-8241-883B-F9F5C3E11D85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Identify Issues and Opportunities</a:t>
          </a:r>
          <a:endParaRPr lang="en-US" sz="2400"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778F-4DA0-EE4F-8CA6-B53D7B96D489}" type="parTrans" cxnId="{E217A111-8381-3E46-94BD-6C6D0B8151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8D313-BFFC-BB4E-8F03-9AFDA88FDE9A}" type="sibTrans" cxnId="{E217A111-8381-3E46-94BD-6C6D0B8151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9BCFA-5A4D-D442-997F-E4CDB1200B31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Develop Purpose and Need Statement</a:t>
          </a:r>
        </a:p>
      </dgm:t>
    </dgm:pt>
    <dgm:pt modelId="{F5ABD4A2-E10A-0742-A359-2D13C3DE7C20}" type="parTrans" cxnId="{E43D5D05-DF0C-3943-B6C5-EAE4CCEB7E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37E37-CCDC-A64E-8CAF-E05A47E54C53}" type="sibTrans" cxnId="{E43D5D05-DF0C-3943-B6C5-EAE4CCEB7E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CDB5C-0CE0-0A46-A998-8F9D050D5E32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Develop Initial Alternative Strategies</a:t>
          </a:r>
        </a:p>
      </dgm:t>
    </dgm:pt>
    <dgm:pt modelId="{21A5ED4C-A4E6-474F-8853-97B92E534728}" type="parTrans" cxnId="{369FF4D2-FDD6-8B48-9447-D1F22FA593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E025E-C219-FC47-98E4-DABE138F6337}" type="sibTrans" cxnId="{369FF4D2-FDD6-8B48-9447-D1F22FA593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F6161-D13E-D54C-9D1C-13C46461B6F5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Screening Alternative Strategies</a:t>
          </a:r>
        </a:p>
      </dgm:t>
    </dgm:pt>
    <dgm:pt modelId="{F293C078-9568-C44C-B86A-B693D05B314B}" type="parTrans" cxnId="{E545F247-507B-5B4D-9721-E00923C3E2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6DE02-4455-674C-8A6F-31C5EF225D60}" type="sibTrans" cxnId="{E545F247-507B-5B4D-9721-E00923C3E2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581F7-F635-B344-91FF-3181215EFA03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Select Reduced Set of Alternative Strategies</a:t>
          </a:r>
        </a:p>
      </dgm:t>
    </dgm:pt>
    <dgm:pt modelId="{1E026C66-9BE9-7C43-B1EA-7790C1089D50}" type="parTrans" cxnId="{812A11B9-FD0B-AB44-B9D9-22235E2E17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7CC3A-12F1-7E4E-9CF5-507914F01C6F}" type="sibTrans" cxnId="{812A11B9-FD0B-AB44-B9D9-22235E2E17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7B315-D2FD-894D-82CE-165F62FD7C79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Analysis of Reduced Set</a:t>
          </a:r>
        </a:p>
      </dgm:t>
    </dgm:pt>
    <dgm:pt modelId="{AC5E6A25-00F5-C148-B72D-9E6C0DF68B22}" type="parTrans" cxnId="{184AFD8C-BAE6-4C43-9EDD-F51FA24767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F3797-CB4F-6949-9495-A7367021059D}" type="sibTrans" cxnId="{184AFD8C-BAE6-4C43-9EDD-F51FA24767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13957-4D27-0D4B-8CC2-8611B62B762A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Recommend a Locally Preferred Strategy</a:t>
          </a:r>
        </a:p>
      </dgm:t>
    </dgm:pt>
    <dgm:pt modelId="{D98D01AB-12BA-014E-958E-22079D3FFF0E}" type="parTrans" cxnId="{7A3766CD-92AA-CD44-AD52-DD3E9329E3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E9759-CD40-7E4F-B1D1-C0F82A44B1C5}" type="sibTrans" cxnId="{7A3766CD-92AA-CD44-AD52-DD3E9329E3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0FD08-BD2C-424C-9B9D-12CA1A931580}" type="pres">
      <dgm:prSet presAssocID="{9C8ECB04-54CC-2247-8BB2-C4D9A0B5D7B7}" presName="Name0" presStyleCnt="0">
        <dgm:presLayoutVars>
          <dgm:dir/>
          <dgm:resizeHandles val="exact"/>
        </dgm:presLayoutVars>
      </dgm:prSet>
      <dgm:spPr/>
    </dgm:pt>
    <dgm:pt modelId="{526E26B6-8B05-8046-862C-19E0A6902130}" type="pres">
      <dgm:prSet presAssocID="{905491FB-E4E2-1542-B9EC-C7EE31496483}" presName="node" presStyleLbl="node1" presStyleIdx="0" presStyleCnt="3">
        <dgm:presLayoutVars>
          <dgm:bulletEnabled val="1"/>
        </dgm:presLayoutVars>
      </dgm:prSet>
      <dgm:spPr/>
    </dgm:pt>
    <dgm:pt modelId="{B0ECFA6B-2C8C-4C4A-BD20-51C47EFBD5BA}" type="pres">
      <dgm:prSet presAssocID="{697DAE8D-76A6-B04C-887D-58A9823F7864}" presName="sibTrans" presStyleLbl="sibTrans2D1" presStyleIdx="0" presStyleCnt="2"/>
      <dgm:spPr/>
    </dgm:pt>
    <dgm:pt modelId="{D88E386E-D8E8-0345-8150-EE7102619C72}" type="pres">
      <dgm:prSet presAssocID="{697DAE8D-76A6-B04C-887D-58A9823F7864}" presName="connectorText" presStyleLbl="sibTrans2D1" presStyleIdx="0" presStyleCnt="2"/>
      <dgm:spPr/>
    </dgm:pt>
    <dgm:pt modelId="{3B8B5550-D10B-354F-ADC8-DF3EF7260DCE}" type="pres">
      <dgm:prSet presAssocID="{99562DF7-9550-DE41-BCBD-C0A683CAF85F}" presName="node" presStyleLbl="node1" presStyleIdx="1" presStyleCnt="3">
        <dgm:presLayoutVars>
          <dgm:bulletEnabled val="1"/>
        </dgm:presLayoutVars>
      </dgm:prSet>
      <dgm:spPr/>
    </dgm:pt>
    <dgm:pt modelId="{7795DE95-1CAD-D249-B288-0E9904AC5211}" type="pres">
      <dgm:prSet presAssocID="{AEAAE057-8581-F049-AF2A-B528F0AE3953}" presName="sibTrans" presStyleLbl="sibTrans2D1" presStyleIdx="1" presStyleCnt="2"/>
      <dgm:spPr/>
    </dgm:pt>
    <dgm:pt modelId="{D99DF8BF-9E19-3F49-B1DA-C656C0C31299}" type="pres">
      <dgm:prSet presAssocID="{AEAAE057-8581-F049-AF2A-B528F0AE3953}" presName="connectorText" presStyleLbl="sibTrans2D1" presStyleIdx="1" presStyleCnt="2"/>
      <dgm:spPr/>
    </dgm:pt>
    <dgm:pt modelId="{798F99A5-AE32-3440-9BBF-FA69B342F310}" type="pres">
      <dgm:prSet presAssocID="{7299BDE7-C212-1347-9896-F4CD5B8396FD}" presName="node" presStyleLbl="node1" presStyleIdx="2" presStyleCnt="3">
        <dgm:presLayoutVars>
          <dgm:bulletEnabled val="1"/>
        </dgm:presLayoutVars>
      </dgm:prSet>
      <dgm:spPr/>
    </dgm:pt>
  </dgm:ptLst>
  <dgm:cxnLst>
    <dgm:cxn modelId="{E43D5D05-DF0C-3943-B6C5-EAE4CCEB7EF3}" srcId="{905491FB-E4E2-1542-B9EC-C7EE31496483}" destId="{A289BCFA-5A4D-D442-997F-E4CDB1200B31}" srcOrd="1" destOrd="0" parTransId="{F5ABD4A2-E10A-0742-A359-2D13C3DE7C20}" sibTransId="{48D37E37-CCDC-A64E-8CAF-E05A47E54C53}"/>
    <dgm:cxn modelId="{70BED80A-1607-D94F-8C5D-BF449E2F21EC}" type="presOf" srcId="{697DAE8D-76A6-B04C-887D-58A9823F7864}" destId="{D88E386E-D8E8-0345-8150-EE7102619C72}" srcOrd="1" destOrd="0" presId="urn:microsoft.com/office/officeart/2005/8/layout/process1"/>
    <dgm:cxn modelId="{E217A111-8381-3E46-94BD-6C6D0B815133}" srcId="{905491FB-E4E2-1542-B9EC-C7EE31496483}" destId="{BD7BE802-9953-8241-883B-F9F5C3E11D85}" srcOrd="0" destOrd="0" parTransId="{0FA8778F-4DA0-EE4F-8CA6-B53D7B96D489}" sibTransId="{6BE8D313-BFFC-BB4E-8F03-9AFDA88FDE9A}"/>
    <dgm:cxn modelId="{CBE34D19-82BD-734D-915F-524DE749E471}" type="presOf" srcId="{9C8ECB04-54CC-2247-8BB2-C4D9A0B5D7B7}" destId="{A080FD08-BD2C-424C-9B9D-12CA1A931580}" srcOrd="0" destOrd="0" presId="urn:microsoft.com/office/officeart/2005/8/layout/process1"/>
    <dgm:cxn modelId="{9954E127-845F-AD49-982A-6257C98CD406}" type="presOf" srcId="{7299BDE7-C212-1347-9896-F4CD5B8396FD}" destId="{798F99A5-AE32-3440-9BBF-FA69B342F310}" srcOrd="0" destOrd="0" presId="urn:microsoft.com/office/officeart/2005/8/layout/process1"/>
    <dgm:cxn modelId="{D7C1C634-405D-1A43-8A6C-2B16879A7AB1}" type="presOf" srcId="{697DAE8D-76A6-B04C-887D-58A9823F7864}" destId="{B0ECFA6B-2C8C-4C4A-BD20-51C47EFBD5BA}" srcOrd="0" destOrd="0" presId="urn:microsoft.com/office/officeart/2005/8/layout/process1"/>
    <dgm:cxn modelId="{5E369B35-E055-6D40-A429-8467EBA27824}" srcId="{9C8ECB04-54CC-2247-8BB2-C4D9A0B5D7B7}" destId="{905491FB-E4E2-1542-B9EC-C7EE31496483}" srcOrd="0" destOrd="0" parTransId="{6DFDB921-A37E-8B44-8B89-F0A518AC0EC5}" sibTransId="{697DAE8D-76A6-B04C-887D-58A9823F7864}"/>
    <dgm:cxn modelId="{0D708966-BA9F-7643-A332-CBFB66FDFDE0}" type="presOf" srcId="{B6713957-4D27-0D4B-8CC2-8611B62B762A}" destId="{798F99A5-AE32-3440-9BBF-FA69B342F310}" srcOrd="0" destOrd="2" presId="urn:microsoft.com/office/officeart/2005/8/layout/process1"/>
    <dgm:cxn modelId="{E545F247-507B-5B4D-9721-E00923C3E2B7}" srcId="{99562DF7-9550-DE41-BCBD-C0A683CAF85F}" destId="{4A3F6161-D13E-D54C-9D1C-13C46461B6F5}" srcOrd="0" destOrd="0" parTransId="{F293C078-9568-C44C-B86A-B693D05B314B}" sibTransId="{2596DE02-4455-674C-8A6F-31C5EF225D60}"/>
    <dgm:cxn modelId="{CF61FD4B-C0E3-9F43-AC01-E00B343444DE}" type="presOf" srcId="{AEAAE057-8581-F049-AF2A-B528F0AE3953}" destId="{7795DE95-1CAD-D249-B288-0E9904AC5211}" srcOrd="0" destOrd="0" presId="urn:microsoft.com/office/officeart/2005/8/layout/process1"/>
    <dgm:cxn modelId="{13A8F36C-4633-4A40-9462-3F7C46DEC204}" type="presOf" srcId="{42DCDB5C-0CE0-0A46-A998-8F9D050D5E32}" destId="{526E26B6-8B05-8046-862C-19E0A6902130}" srcOrd="0" destOrd="3" presId="urn:microsoft.com/office/officeart/2005/8/layout/process1"/>
    <dgm:cxn modelId="{C89C4A58-DC76-2F4D-9E34-58325C47E99B}" type="presOf" srcId="{A289BCFA-5A4D-D442-997F-E4CDB1200B31}" destId="{526E26B6-8B05-8046-862C-19E0A6902130}" srcOrd="0" destOrd="2" presId="urn:microsoft.com/office/officeart/2005/8/layout/process1"/>
    <dgm:cxn modelId="{6EF1817C-EC1B-EA40-8468-C16361BD99B3}" type="presOf" srcId="{99562DF7-9550-DE41-BCBD-C0A683CAF85F}" destId="{3B8B5550-D10B-354F-ADC8-DF3EF7260DCE}" srcOrd="0" destOrd="0" presId="urn:microsoft.com/office/officeart/2005/8/layout/process1"/>
    <dgm:cxn modelId="{6B5C7A7F-B817-AD41-93C1-D8406DCB0BD2}" type="presOf" srcId="{BD7BE802-9953-8241-883B-F9F5C3E11D85}" destId="{526E26B6-8B05-8046-862C-19E0A6902130}" srcOrd="0" destOrd="1" presId="urn:microsoft.com/office/officeart/2005/8/layout/process1"/>
    <dgm:cxn modelId="{EBD1408B-9749-554A-AC3E-7FC5715D662D}" srcId="{9C8ECB04-54CC-2247-8BB2-C4D9A0B5D7B7}" destId="{99562DF7-9550-DE41-BCBD-C0A683CAF85F}" srcOrd="1" destOrd="0" parTransId="{FEBB864C-42D8-C745-A834-10F1D468C321}" sibTransId="{AEAAE057-8581-F049-AF2A-B528F0AE3953}"/>
    <dgm:cxn modelId="{184AFD8C-BAE6-4C43-9EDD-F51FA2476715}" srcId="{7299BDE7-C212-1347-9896-F4CD5B8396FD}" destId="{1417B315-D2FD-894D-82CE-165F62FD7C79}" srcOrd="0" destOrd="0" parTransId="{AC5E6A25-00F5-C148-B72D-9E6C0DF68B22}" sibTransId="{2EBF3797-CB4F-6949-9495-A7367021059D}"/>
    <dgm:cxn modelId="{B4984EAD-3FBA-FB49-810F-4B1711858063}" type="presOf" srcId="{AEAAE057-8581-F049-AF2A-B528F0AE3953}" destId="{D99DF8BF-9E19-3F49-B1DA-C656C0C31299}" srcOrd="1" destOrd="0" presId="urn:microsoft.com/office/officeart/2005/8/layout/process1"/>
    <dgm:cxn modelId="{05E8D7B2-15D3-B445-B2F8-AED365A4E7BF}" type="presOf" srcId="{4A3F6161-D13E-D54C-9D1C-13C46461B6F5}" destId="{3B8B5550-D10B-354F-ADC8-DF3EF7260DCE}" srcOrd="0" destOrd="1" presId="urn:microsoft.com/office/officeart/2005/8/layout/process1"/>
    <dgm:cxn modelId="{812A11B9-FD0B-AB44-B9D9-22235E2E178A}" srcId="{99562DF7-9550-DE41-BCBD-C0A683CAF85F}" destId="{7C7581F7-F635-B344-91FF-3181215EFA03}" srcOrd="1" destOrd="0" parTransId="{1E026C66-9BE9-7C43-B1EA-7790C1089D50}" sibTransId="{CE07CC3A-12F1-7E4E-9CF5-507914F01C6F}"/>
    <dgm:cxn modelId="{7A3766CD-92AA-CD44-AD52-DD3E9329E31E}" srcId="{7299BDE7-C212-1347-9896-F4CD5B8396FD}" destId="{B6713957-4D27-0D4B-8CC2-8611B62B762A}" srcOrd="1" destOrd="0" parTransId="{D98D01AB-12BA-014E-958E-22079D3FFF0E}" sibTransId="{C8BE9759-CD40-7E4F-B1D1-C0F82A44B1C5}"/>
    <dgm:cxn modelId="{369FF4D2-FDD6-8B48-9447-D1F22FA593B4}" srcId="{905491FB-E4E2-1542-B9EC-C7EE31496483}" destId="{42DCDB5C-0CE0-0A46-A998-8F9D050D5E32}" srcOrd="2" destOrd="0" parTransId="{21A5ED4C-A4E6-474F-8853-97B92E534728}" sibTransId="{76BE025E-C219-FC47-98E4-DABE138F6337}"/>
    <dgm:cxn modelId="{04775DD6-E15B-9741-AFA3-DDEEE96B4239}" srcId="{9C8ECB04-54CC-2247-8BB2-C4D9A0B5D7B7}" destId="{7299BDE7-C212-1347-9896-F4CD5B8396FD}" srcOrd="2" destOrd="0" parTransId="{A6C2F89D-8CB2-A24E-AC63-2EE2EF9C5F4A}" sibTransId="{B33F94E7-8A71-3B45-8B5F-5A94DCF66934}"/>
    <dgm:cxn modelId="{75748ADB-5AD9-5E46-BD91-512954BFB8FB}" type="presOf" srcId="{905491FB-E4E2-1542-B9EC-C7EE31496483}" destId="{526E26B6-8B05-8046-862C-19E0A6902130}" srcOrd="0" destOrd="0" presId="urn:microsoft.com/office/officeart/2005/8/layout/process1"/>
    <dgm:cxn modelId="{B4F7B0E5-904F-ED4B-944B-6049B4672F5B}" type="presOf" srcId="{7C7581F7-F635-B344-91FF-3181215EFA03}" destId="{3B8B5550-D10B-354F-ADC8-DF3EF7260DCE}" srcOrd="0" destOrd="2" presId="urn:microsoft.com/office/officeart/2005/8/layout/process1"/>
    <dgm:cxn modelId="{AA1CACF5-AE75-544F-9247-4941A75B915D}" type="presOf" srcId="{1417B315-D2FD-894D-82CE-165F62FD7C79}" destId="{798F99A5-AE32-3440-9BBF-FA69B342F310}" srcOrd="0" destOrd="1" presId="urn:microsoft.com/office/officeart/2005/8/layout/process1"/>
    <dgm:cxn modelId="{1F14A6F1-0625-554A-821A-DC124F072B9E}" type="presParOf" srcId="{A080FD08-BD2C-424C-9B9D-12CA1A931580}" destId="{526E26B6-8B05-8046-862C-19E0A6902130}" srcOrd="0" destOrd="0" presId="urn:microsoft.com/office/officeart/2005/8/layout/process1"/>
    <dgm:cxn modelId="{775AC1F3-DC5B-0644-96FB-4BCB97D7AD76}" type="presParOf" srcId="{A080FD08-BD2C-424C-9B9D-12CA1A931580}" destId="{B0ECFA6B-2C8C-4C4A-BD20-51C47EFBD5BA}" srcOrd="1" destOrd="0" presId="urn:microsoft.com/office/officeart/2005/8/layout/process1"/>
    <dgm:cxn modelId="{80B6E014-B081-D24E-9301-1A55D47B1059}" type="presParOf" srcId="{B0ECFA6B-2C8C-4C4A-BD20-51C47EFBD5BA}" destId="{D88E386E-D8E8-0345-8150-EE7102619C72}" srcOrd="0" destOrd="0" presId="urn:microsoft.com/office/officeart/2005/8/layout/process1"/>
    <dgm:cxn modelId="{6F66C763-DB9D-634D-8D0B-E971F335CE38}" type="presParOf" srcId="{A080FD08-BD2C-424C-9B9D-12CA1A931580}" destId="{3B8B5550-D10B-354F-ADC8-DF3EF7260DCE}" srcOrd="2" destOrd="0" presId="urn:microsoft.com/office/officeart/2005/8/layout/process1"/>
    <dgm:cxn modelId="{4CF416B2-F63F-664A-886D-5B22F12538B1}" type="presParOf" srcId="{A080FD08-BD2C-424C-9B9D-12CA1A931580}" destId="{7795DE95-1CAD-D249-B288-0E9904AC5211}" srcOrd="3" destOrd="0" presId="urn:microsoft.com/office/officeart/2005/8/layout/process1"/>
    <dgm:cxn modelId="{E84CD96B-92F9-FA48-9DF8-1D7DFED95BAA}" type="presParOf" srcId="{7795DE95-1CAD-D249-B288-0E9904AC5211}" destId="{D99DF8BF-9E19-3F49-B1DA-C656C0C31299}" srcOrd="0" destOrd="0" presId="urn:microsoft.com/office/officeart/2005/8/layout/process1"/>
    <dgm:cxn modelId="{6A59DBAC-9F4D-BC47-B9A9-A60C879F29A7}" type="presParOf" srcId="{A080FD08-BD2C-424C-9B9D-12CA1A931580}" destId="{798F99A5-AE32-3440-9BBF-FA69B342F3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B8BF2-243F-4CAA-A9AE-744A740F61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8D2C59-87E8-491C-A4B8-9C004E664381}">
      <dgm:prSet phldrT="[Text]"/>
      <dgm:spPr/>
      <dgm:t>
        <a:bodyPr vert="vert"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Existing &amp; Future (2045) No-Build Conditions</a:t>
          </a:r>
        </a:p>
      </dgm:t>
    </dgm:pt>
    <dgm:pt modelId="{08728E5D-DD60-4AA5-B19C-F92D00FC24FD}" type="parTrans" cxnId="{66D82E4C-A1B0-4381-B719-DC29D9FD70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5BBBB-A578-4861-BA24-1AB8B8200FA2}" type="sibTrans" cxnId="{66D82E4C-A1B0-4381-B719-DC29D9FD70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666F1-93F0-4720-8DFD-D69F1ADA596B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Demographics and Land Use</a:t>
          </a:r>
        </a:p>
      </dgm:t>
    </dgm:pt>
    <dgm:pt modelId="{85612BB4-7C9F-4EDE-8CC7-ADE60F2EB8AC}" type="parTrans" cxnId="{FBF0DC9D-F827-4BB7-BE14-DFF7274E57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C9B0E-81AD-4656-AC97-AE73448DD92D}" type="sibTrans" cxnId="{FBF0DC9D-F827-4BB7-BE14-DFF7274E57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24BC1-21DC-465D-B625-B181788953D9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Transit</a:t>
          </a:r>
        </a:p>
      </dgm:t>
    </dgm:pt>
    <dgm:pt modelId="{8436D097-E799-4289-90A4-3EFC70DBC2C3}" type="parTrans" cxnId="{E383A50A-C846-4CB1-B019-06670CD6A6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F99E6-2B04-4B41-AD53-EC52358BDCED}" type="sibTrans" cxnId="{E383A50A-C846-4CB1-B019-06670CD6A6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AAC6A-07D8-447B-AA61-D0E08211C2BB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Active Transportation</a:t>
          </a:r>
        </a:p>
      </dgm:t>
    </dgm:pt>
    <dgm:pt modelId="{99280CE0-A593-4D40-9374-E7C2C1965669}" type="parTrans" cxnId="{DFFB2982-F888-470B-9890-703B169335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C3C09-179D-44DF-AAE9-384A264B6031}" type="sibTrans" cxnId="{DFFB2982-F888-470B-9890-703B169335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057B8-2D5F-446A-9CF7-1691812EFA73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Arterials</a:t>
          </a:r>
        </a:p>
      </dgm:t>
    </dgm:pt>
    <dgm:pt modelId="{D1A6C42C-97EE-46A6-9F92-C97DE856BDE1}" type="parTrans" cxnId="{28BC9A22-5FD8-4F2D-A105-9B66BE9B91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63E5A-33EE-4579-80CC-2C5EFAB161BD}" type="sibTrans" cxnId="{28BC9A22-5FD8-4F2D-A105-9B66BE9B91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A3EFE-D018-4FB4-98C6-AF1BD532D374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Travel Patterns</a:t>
          </a:r>
        </a:p>
      </dgm:t>
    </dgm:pt>
    <dgm:pt modelId="{87C9B772-5F75-4977-A07A-72A3BA705C87}" type="parTrans" cxnId="{81543449-3435-4173-A999-63639E5F85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CD4A3-4F3A-4E37-990F-4472B12164A3}" type="sibTrans" cxnId="{81543449-3435-4173-A999-63639E5F85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31799-1CD8-4195-83D5-807D57CAD7F9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Highways and Toll Roads</a:t>
          </a:r>
        </a:p>
      </dgm:t>
    </dgm:pt>
    <dgm:pt modelId="{E60C728E-D39D-4ECD-B8F8-A6168FFED842}" type="parTrans" cxnId="{7A90B977-D9E6-4F3C-81FE-9C248E100A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779E6-45D8-4AE4-AC77-FAE23293D4CC}" type="sibTrans" cxnId="{7A90B977-D9E6-4F3C-81FE-9C248E100A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DFC7C-DCE4-41F7-A5F0-41AE55109F5A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Transportation Demand Management</a:t>
          </a:r>
        </a:p>
      </dgm:t>
    </dgm:pt>
    <dgm:pt modelId="{D1B1BD37-EFBA-4097-AB97-93CE7ED57936}" type="parTrans" cxnId="{BA3DBB94-E8F1-4C70-BAFC-23508FD960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FE6FA-9CBA-46CC-8178-C5A56344B2DE}" type="sibTrans" cxnId="{BA3DBB94-E8F1-4C70-BAFC-23508FD960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7185F-7D68-44E9-B9B9-41E259A84751}" type="pres">
      <dgm:prSet presAssocID="{476B8BF2-243F-4CAA-A9AE-744A740F61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236EB2-59D6-4BEE-9A31-94A442E5D360}" type="pres">
      <dgm:prSet presAssocID="{858D2C59-87E8-491C-A4B8-9C004E664381}" presName="root1" presStyleCnt="0"/>
      <dgm:spPr/>
    </dgm:pt>
    <dgm:pt modelId="{01F45905-6811-4C8C-A8FD-7D9C53EE717D}" type="pres">
      <dgm:prSet presAssocID="{858D2C59-87E8-491C-A4B8-9C004E664381}" presName="LevelOneTextNode" presStyleLbl="node0" presStyleIdx="0" presStyleCnt="1" custScaleX="528068" custScaleY="83999" custLinFactNeighborX="-38773" custLinFactNeighborY="-226">
        <dgm:presLayoutVars>
          <dgm:chPref val="3"/>
        </dgm:presLayoutVars>
      </dgm:prSet>
      <dgm:spPr/>
    </dgm:pt>
    <dgm:pt modelId="{314F3096-6EFB-4E55-BC0D-5FD7AA186876}" type="pres">
      <dgm:prSet presAssocID="{858D2C59-87E8-491C-A4B8-9C004E664381}" presName="level2hierChild" presStyleCnt="0"/>
      <dgm:spPr/>
    </dgm:pt>
    <dgm:pt modelId="{0CC91ABD-8A39-4072-A7DF-CF9F9A0F543A}" type="pres">
      <dgm:prSet presAssocID="{85612BB4-7C9F-4EDE-8CC7-ADE60F2EB8AC}" presName="conn2-1" presStyleLbl="parChTrans1D2" presStyleIdx="0" presStyleCnt="7"/>
      <dgm:spPr/>
    </dgm:pt>
    <dgm:pt modelId="{79A36DE4-FD5D-4263-8530-D9A9E6C697B2}" type="pres">
      <dgm:prSet presAssocID="{85612BB4-7C9F-4EDE-8CC7-ADE60F2EB8AC}" presName="connTx" presStyleLbl="parChTrans1D2" presStyleIdx="0" presStyleCnt="7"/>
      <dgm:spPr/>
    </dgm:pt>
    <dgm:pt modelId="{6687EA4F-72B8-4AE8-B03C-9BFC0E152D8A}" type="pres">
      <dgm:prSet presAssocID="{0EA666F1-93F0-4720-8DFD-D69F1ADA596B}" presName="root2" presStyleCnt="0"/>
      <dgm:spPr/>
    </dgm:pt>
    <dgm:pt modelId="{B0C771FD-27B3-4E37-9037-3A4E250173F4}" type="pres">
      <dgm:prSet presAssocID="{0EA666F1-93F0-4720-8DFD-D69F1ADA596B}" presName="LevelTwoTextNode" presStyleLbl="node2" presStyleIdx="0" presStyleCnt="7" custScaleX="313426" custScaleY="185714">
        <dgm:presLayoutVars>
          <dgm:chPref val="3"/>
        </dgm:presLayoutVars>
      </dgm:prSet>
      <dgm:spPr/>
    </dgm:pt>
    <dgm:pt modelId="{D381B07C-DF5E-49AF-AF85-709AD119B2EC}" type="pres">
      <dgm:prSet presAssocID="{0EA666F1-93F0-4720-8DFD-D69F1ADA596B}" presName="level3hierChild" presStyleCnt="0"/>
      <dgm:spPr/>
    </dgm:pt>
    <dgm:pt modelId="{1D0C7A4E-05F7-4951-8C06-8BD181E204BD}" type="pres">
      <dgm:prSet presAssocID="{87C9B772-5F75-4977-A07A-72A3BA705C87}" presName="conn2-1" presStyleLbl="parChTrans1D2" presStyleIdx="1" presStyleCnt="7"/>
      <dgm:spPr/>
    </dgm:pt>
    <dgm:pt modelId="{B5389579-839F-4FEF-A283-C73D33A912DA}" type="pres">
      <dgm:prSet presAssocID="{87C9B772-5F75-4977-A07A-72A3BA705C87}" presName="connTx" presStyleLbl="parChTrans1D2" presStyleIdx="1" presStyleCnt="7"/>
      <dgm:spPr/>
    </dgm:pt>
    <dgm:pt modelId="{02252E06-9698-4768-BE2B-01A8826CF150}" type="pres">
      <dgm:prSet presAssocID="{457A3EFE-D018-4FB4-98C6-AF1BD532D374}" presName="root2" presStyleCnt="0"/>
      <dgm:spPr/>
    </dgm:pt>
    <dgm:pt modelId="{9061A8F6-1D9C-45E2-B8AC-59B56F557E8D}" type="pres">
      <dgm:prSet presAssocID="{457A3EFE-D018-4FB4-98C6-AF1BD532D374}" presName="LevelTwoTextNode" presStyleLbl="node2" presStyleIdx="1" presStyleCnt="7" custScaleX="313426" custScaleY="185714">
        <dgm:presLayoutVars>
          <dgm:chPref val="3"/>
        </dgm:presLayoutVars>
      </dgm:prSet>
      <dgm:spPr/>
    </dgm:pt>
    <dgm:pt modelId="{F4410E29-5564-4EE1-908C-B8065F8B9827}" type="pres">
      <dgm:prSet presAssocID="{457A3EFE-D018-4FB4-98C6-AF1BD532D374}" presName="level3hierChild" presStyleCnt="0"/>
      <dgm:spPr/>
    </dgm:pt>
    <dgm:pt modelId="{CFFB4799-AB02-4224-B560-47E33297BB4C}" type="pres">
      <dgm:prSet presAssocID="{E60C728E-D39D-4ECD-B8F8-A6168FFED842}" presName="conn2-1" presStyleLbl="parChTrans1D2" presStyleIdx="2" presStyleCnt="7"/>
      <dgm:spPr/>
    </dgm:pt>
    <dgm:pt modelId="{1E978D4E-2E8A-4413-9F80-38EA50FABB4D}" type="pres">
      <dgm:prSet presAssocID="{E60C728E-D39D-4ECD-B8F8-A6168FFED842}" presName="connTx" presStyleLbl="parChTrans1D2" presStyleIdx="2" presStyleCnt="7"/>
      <dgm:spPr/>
    </dgm:pt>
    <dgm:pt modelId="{4B286275-B6D0-4249-A077-69ABBF8FB62E}" type="pres">
      <dgm:prSet presAssocID="{32B31799-1CD8-4195-83D5-807D57CAD7F9}" presName="root2" presStyleCnt="0"/>
      <dgm:spPr/>
    </dgm:pt>
    <dgm:pt modelId="{BDBC9829-7D7F-457D-8D34-784436B060E7}" type="pres">
      <dgm:prSet presAssocID="{32B31799-1CD8-4195-83D5-807D57CAD7F9}" presName="LevelTwoTextNode" presStyleLbl="node2" presStyleIdx="2" presStyleCnt="7" custScaleX="313426" custScaleY="185714">
        <dgm:presLayoutVars>
          <dgm:chPref val="3"/>
        </dgm:presLayoutVars>
      </dgm:prSet>
      <dgm:spPr/>
    </dgm:pt>
    <dgm:pt modelId="{B5B6176D-E330-400E-B009-23B6793C9FC9}" type="pres">
      <dgm:prSet presAssocID="{32B31799-1CD8-4195-83D5-807D57CAD7F9}" presName="level3hierChild" presStyleCnt="0"/>
      <dgm:spPr/>
    </dgm:pt>
    <dgm:pt modelId="{727AB85E-AAE1-46C3-BEEB-4B5FD0433073}" type="pres">
      <dgm:prSet presAssocID="{D1A6C42C-97EE-46A6-9F92-C97DE856BDE1}" presName="conn2-1" presStyleLbl="parChTrans1D2" presStyleIdx="3" presStyleCnt="7"/>
      <dgm:spPr/>
    </dgm:pt>
    <dgm:pt modelId="{AF1D6EE0-2C2A-44CE-882C-A358770F0153}" type="pres">
      <dgm:prSet presAssocID="{D1A6C42C-97EE-46A6-9F92-C97DE856BDE1}" presName="connTx" presStyleLbl="parChTrans1D2" presStyleIdx="3" presStyleCnt="7"/>
      <dgm:spPr/>
    </dgm:pt>
    <dgm:pt modelId="{7A88136B-FFAB-4119-B2F6-B94408E8A064}" type="pres">
      <dgm:prSet presAssocID="{E56057B8-2D5F-446A-9CF7-1691812EFA73}" presName="root2" presStyleCnt="0"/>
      <dgm:spPr/>
    </dgm:pt>
    <dgm:pt modelId="{BDF6F7F4-BA69-45F8-B62A-3C11B97B69EE}" type="pres">
      <dgm:prSet presAssocID="{E56057B8-2D5F-446A-9CF7-1691812EFA73}" presName="LevelTwoTextNode" presStyleLbl="node2" presStyleIdx="3" presStyleCnt="7" custScaleX="313426" custScaleY="185714">
        <dgm:presLayoutVars>
          <dgm:chPref val="3"/>
        </dgm:presLayoutVars>
      </dgm:prSet>
      <dgm:spPr/>
    </dgm:pt>
    <dgm:pt modelId="{C0EBF6CA-B123-476F-9604-F836303EC219}" type="pres">
      <dgm:prSet presAssocID="{E56057B8-2D5F-446A-9CF7-1691812EFA73}" presName="level3hierChild" presStyleCnt="0"/>
      <dgm:spPr/>
    </dgm:pt>
    <dgm:pt modelId="{C8A5E099-7106-4B15-8038-3F83957FC23A}" type="pres">
      <dgm:prSet presAssocID="{8436D097-E799-4289-90A4-3EFC70DBC2C3}" presName="conn2-1" presStyleLbl="parChTrans1D2" presStyleIdx="4" presStyleCnt="7"/>
      <dgm:spPr/>
    </dgm:pt>
    <dgm:pt modelId="{D1BF544D-45B3-41F7-AC91-47036A5EBC53}" type="pres">
      <dgm:prSet presAssocID="{8436D097-E799-4289-90A4-3EFC70DBC2C3}" presName="connTx" presStyleLbl="parChTrans1D2" presStyleIdx="4" presStyleCnt="7"/>
      <dgm:spPr/>
    </dgm:pt>
    <dgm:pt modelId="{8C383CD2-46E4-4068-8B3D-0A8F8552CF83}" type="pres">
      <dgm:prSet presAssocID="{0BF24BC1-21DC-465D-B625-B181788953D9}" presName="root2" presStyleCnt="0"/>
      <dgm:spPr/>
    </dgm:pt>
    <dgm:pt modelId="{69802583-8801-4CB0-BEA1-53BF08AE6DCE}" type="pres">
      <dgm:prSet presAssocID="{0BF24BC1-21DC-465D-B625-B181788953D9}" presName="LevelTwoTextNode" presStyleLbl="node2" presStyleIdx="4" presStyleCnt="7" custScaleX="313426" custScaleY="185714">
        <dgm:presLayoutVars>
          <dgm:chPref val="3"/>
        </dgm:presLayoutVars>
      </dgm:prSet>
      <dgm:spPr/>
    </dgm:pt>
    <dgm:pt modelId="{938CF9C1-D12A-4892-A356-10DD6A34E0E7}" type="pres">
      <dgm:prSet presAssocID="{0BF24BC1-21DC-465D-B625-B181788953D9}" presName="level3hierChild" presStyleCnt="0"/>
      <dgm:spPr/>
    </dgm:pt>
    <dgm:pt modelId="{8B998BB0-D4DA-429A-BA68-1CF95843AAEE}" type="pres">
      <dgm:prSet presAssocID="{99280CE0-A593-4D40-9374-E7C2C1965669}" presName="conn2-1" presStyleLbl="parChTrans1D2" presStyleIdx="5" presStyleCnt="7"/>
      <dgm:spPr/>
    </dgm:pt>
    <dgm:pt modelId="{556CBC47-8F94-43EF-8E6E-3B0188F6E157}" type="pres">
      <dgm:prSet presAssocID="{99280CE0-A593-4D40-9374-E7C2C1965669}" presName="connTx" presStyleLbl="parChTrans1D2" presStyleIdx="5" presStyleCnt="7"/>
      <dgm:spPr/>
    </dgm:pt>
    <dgm:pt modelId="{83E5CF34-4E5E-47BA-A0AA-840F60C879ED}" type="pres">
      <dgm:prSet presAssocID="{4C5AAC6A-07D8-447B-AA61-D0E08211C2BB}" presName="root2" presStyleCnt="0"/>
      <dgm:spPr/>
    </dgm:pt>
    <dgm:pt modelId="{C10583F3-E8C5-4EC9-901C-FDB3F5E7B231}" type="pres">
      <dgm:prSet presAssocID="{4C5AAC6A-07D8-447B-AA61-D0E08211C2BB}" presName="LevelTwoTextNode" presStyleLbl="node2" presStyleIdx="5" presStyleCnt="7" custScaleX="313426" custScaleY="185714">
        <dgm:presLayoutVars>
          <dgm:chPref val="3"/>
        </dgm:presLayoutVars>
      </dgm:prSet>
      <dgm:spPr/>
    </dgm:pt>
    <dgm:pt modelId="{F305CE2E-DBEB-4D4D-BDB2-5C965C4605BC}" type="pres">
      <dgm:prSet presAssocID="{4C5AAC6A-07D8-447B-AA61-D0E08211C2BB}" presName="level3hierChild" presStyleCnt="0"/>
      <dgm:spPr/>
    </dgm:pt>
    <dgm:pt modelId="{359A24B2-D94F-402D-A44F-E6348D478166}" type="pres">
      <dgm:prSet presAssocID="{D1B1BD37-EFBA-4097-AB97-93CE7ED57936}" presName="conn2-1" presStyleLbl="parChTrans1D2" presStyleIdx="6" presStyleCnt="7"/>
      <dgm:spPr/>
    </dgm:pt>
    <dgm:pt modelId="{7FA7962F-4D0F-4DCA-BA35-C63D0E57E430}" type="pres">
      <dgm:prSet presAssocID="{D1B1BD37-EFBA-4097-AB97-93CE7ED57936}" presName="connTx" presStyleLbl="parChTrans1D2" presStyleIdx="6" presStyleCnt="7"/>
      <dgm:spPr/>
    </dgm:pt>
    <dgm:pt modelId="{2F3C2BC7-DA46-4188-8AC0-01769026887C}" type="pres">
      <dgm:prSet presAssocID="{CB1DFC7C-DCE4-41F7-A5F0-41AE55109F5A}" presName="root2" presStyleCnt="0"/>
      <dgm:spPr/>
    </dgm:pt>
    <dgm:pt modelId="{744591DD-D0ED-43DF-AC4B-EECD95529AA6}" type="pres">
      <dgm:prSet presAssocID="{CB1DFC7C-DCE4-41F7-A5F0-41AE55109F5A}" presName="LevelTwoTextNode" presStyleLbl="node2" presStyleIdx="6" presStyleCnt="7" custScaleX="313426" custScaleY="185714" custLinFactNeighborX="560" custLinFactNeighborY="5508">
        <dgm:presLayoutVars>
          <dgm:chPref val="3"/>
        </dgm:presLayoutVars>
      </dgm:prSet>
      <dgm:spPr/>
    </dgm:pt>
    <dgm:pt modelId="{CDBA1E49-A40C-41F9-A040-65F3BCC0618D}" type="pres">
      <dgm:prSet presAssocID="{CB1DFC7C-DCE4-41F7-A5F0-41AE55109F5A}" presName="level3hierChild" presStyleCnt="0"/>
      <dgm:spPr/>
    </dgm:pt>
  </dgm:ptLst>
  <dgm:cxnLst>
    <dgm:cxn modelId="{6FE71C02-155A-44C4-A0E8-653D1264C374}" type="presOf" srcId="{99280CE0-A593-4D40-9374-E7C2C1965669}" destId="{8B998BB0-D4DA-429A-BA68-1CF95843AAEE}" srcOrd="0" destOrd="0" presId="urn:microsoft.com/office/officeart/2008/layout/HorizontalMultiLevelHierarchy"/>
    <dgm:cxn modelId="{E383A50A-C846-4CB1-B019-06670CD6A644}" srcId="{858D2C59-87E8-491C-A4B8-9C004E664381}" destId="{0BF24BC1-21DC-465D-B625-B181788953D9}" srcOrd="4" destOrd="0" parTransId="{8436D097-E799-4289-90A4-3EFC70DBC2C3}" sibTransId="{96CF99E6-2B04-4B41-AD53-EC52358BDCED}"/>
    <dgm:cxn modelId="{79728121-7CDF-49AC-913C-9D7C17EF0AAB}" type="presOf" srcId="{8436D097-E799-4289-90A4-3EFC70DBC2C3}" destId="{D1BF544D-45B3-41F7-AC91-47036A5EBC53}" srcOrd="1" destOrd="0" presId="urn:microsoft.com/office/officeart/2008/layout/HorizontalMultiLevelHierarchy"/>
    <dgm:cxn modelId="{28BC9A22-5FD8-4F2D-A105-9B66BE9B916F}" srcId="{858D2C59-87E8-491C-A4B8-9C004E664381}" destId="{E56057B8-2D5F-446A-9CF7-1691812EFA73}" srcOrd="3" destOrd="0" parTransId="{D1A6C42C-97EE-46A6-9F92-C97DE856BDE1}" sibTransId="{32A63E5A-33EE-4579-80CC-2C5EFAB161BD}"/>
    <dgm:cxn modelId="{1E8FCC31-79B5-470D-BBE3-D1728DEB76FE}" type="presOf" srcId="{CB1DFC7C-DCE4-41F7-A5F0-41AE55109F5A}" destId="{744591DD-D0ED-43DF-AC4B-EECD95529AA6}" srcOrd="0" destOrd="0" presId="urn:microsoft.com/office/officeart/2008/layout/HorizontalMultiLevelHierarchy"/>
    <dgm:cxn modelId="{6171B23E-D3F2-4221-A5F5-9778C4CEC08B}" type="presOf" srcId="{D1B1BD37-EFBA-4097-AB97-93CE7ED57936}" destId="{7FA7962F-4D0F-4DCA-BA35-C63D0E57E430}" srcOrd="1" destOrd="0" presId="urn:microsoft.com/office/officeart/2008/layout/HorizontalMultiLevelHierarchy"/>
    <dgm:cxn modelId="{6E83CE3E-E9A3-4BAA-B1C0-67AC58AF01A5}" type="presOf" srcId="{99280CE0-A593-4D40-9374-E7C2C1965669}" destId="{556CBC47-8F94-43EF-8E6E-3B0188F6E157}" srcOrd="1" destOrd="0" presId="urn:microsoft.com/office/officeart/2008/layout/HorizontalMultiLevelHierarchy"/>
    <dgm:cxn modelId="{9EFEB15E-C17A-416D-96C1-F5EF37B03D1A}" type="presOf" srcId="{0EA666F1-93F0-4720-8DFD-D69F1ADA596B}" destId="{B0C771FD-27B3-4E37-9037-3A4E250173F4}" srcOrd="0" destOrd="0" presId="urn:microsoft.com/office/officeart/2008/layout/HorizontalMultiLevelHierarchy"/>
    <dgm:cxn modelId="{DC069B64-0A6C-4F86-997B-71308B1989FE}" type="presOf" srcId="{8436D097-E799-4289-90A4-3EFC70DBC2C3}" destId="{C8A5E099-7106-4B15-8038-3F83957FC23A}" srcOrd="0" destOrd="0" presId="urn:microsoft.com/office/officeart/2008/layout/HorizontalMultiLevelHierarchy"/>
    <dgm:cxn modelId="{E32AB365-9671-40EF-82B9-1A6A2D3E06DB}" type="presOf" srcId="{E60C728E-D39D-4ECD-B8F8-A6168FFED842}" destId="{1E978D4E-2E8A-4413-9F80-38EA50FABB4D}" srcOrd="1" destOrd="0" presId="urn:microsoft.com/office/officeart/2008/layout/HorizontalMultiLevelHierarchy"/>
    <dgm:cxn modelId="{81543449-3435-4173-A999-63639E5F858D}" srcId="{858D2C59-87E8-491C-A4B8-9C004E664381}" destId="{457A3EFE-D018-4FB4-98C6-AF1BD532D374}" srcOrd="1" destOrd="0" parTransId="{87C9B772-5F75-4977-A07A-72A3BA705C87}" sibTransId="{371CD4A3-4F3A-4E37-990F-4472B12164A3}"/>
    <dgm:cxn modelId="{D15A9A49-B267-48F8-9FE7-57C8B6004163}" type="presOf" srcId="{85612BB4-7C9F-4EDE-8CC7-ADE60F2EB8AC}" destId="{79A36DE4-FD5D-4263-8530-D9A9E6C697B2}" srcOrd="1" destOrd="0" presId="urn:microsoft.com/office/officeart/2008/layout/HorizontalMultiLevelHierarchy"/>
    <dgm:cxn modelId="{66D82E4C-A1B0-4381-B719-DC29D9FD7002}" srcId="{476B8BF2-243F-4CAA-A9AE-744A740F61B8}" destId="{858D2C59-87E8-491C-A4B8-9C004E664381}" srcOrd="0" destOrd="0" parTransId="{08728E5D-DD60-4AA5-B19C-F92D00FC24FD}" sibTransId="{CFC5BBBB-A578-4861-BA24-1AB8B8200FA2}"/>
    <dgm:cxn modelId="{ABD4DB6C-7D04-4B56-BD2F-11043731DA45}" type="presOf" srcId="{E56057B8-2D5F-446A-9CF7-1691812EFA73}" destId="{BDF6F7F4-BA69-45F8-B62A-3C11B97B69EE}" srcOrd="0" destOrd="0" presId="urn:microsoft.com/office/officeart/2008/layout/HorizontalMultiLevelHierarchy"/>
    <dgm:cxn modelId="{B9DFCC52-D79E-4205-A41D-038E797D0C55}" type="presOf" srcId="{85612BB4-7C9F-4EDE-8CC7-ADE60F2EB8AC}" destId="{0CC91ABD-8A39-4072-A7DF-CF9F9A0F543A}" srcOrd="0" destOrd="0" presId="urn:microsoft.com/office/officeart/2008/layout/HorizontalMultiLevelHierarchy"/>
    <dgm:cxn modelId="{7A90B977-D9E6-4F3C-81FE-9C248E100A5A}" srcId="{858D2C59-87E8-491C-A4B8-9C004E664381}" destId="{32B31799-1CD8-4195-83D5-807D57CAD7F9}" srcOrd="2" destOrd="0" parTransId="{E60C728E-D39D-4ECD-B8F8-A6168FFED842}" sibTransId="{915779E6-45D8-4AE4-AC77-FAE23293D4CC}"/>
    <dgm:cxn modelId="{E8119E7C-3359-44D1-BDD6-7B2632D99B66}" type="presOf" srcId="{0BF24BC1-21DC-465D-B625-B181788953D9}" destId="{69802583-8801-4CB0-BEA1-53BF08AE6DCE}" srcOrd="0" destOrd="0" presId="urn:microsoft.com/office/officeart/2008/layout/HorizontalMultiLevelHierarchy"/>
    <dgm:cxn modelId="{0C29097E-6B72-4C83-9996-CEACD9C30CB7}" type="presOf" srcId="{858D2C59-87E8-491C-A4B8-9C004E664381}" destId="{01F45905-6811-4C8C-A8FD-7D9C53EE717D}" srcOrd="0" destOrd="0" presId="urn:microsoft.com/office/officeart/2008/layout/HorizontalMultiLevelHierarchy"/>
    <dgm:cxn modelId="{DFFB2982-F888-470B-9890-703B1693350A}" srcId="{858D2C59-87E8-491C-A4B8-9C004E664381}" destId="{4C5AAC6A-07D8-447B-AA61-D0E08211C2BB}" srcOrd="5" destOrd="0" parTransId="{99280CE0-A593-4D40-9374-E7C2C1965669}" sibTransId="{E31C3C09-179D-44DF-AAE9-384A264B6031}"/>
    <dgm:cxn modelId="{782F1985-D1F5-4196-83FC-E93DBA6EB1E9}" type="presOf" srcId="{4C5AAC6A-07D8-447B-AA61-D0E08211C2BB}" destId="{C10583F3-E8C5-4EC9-901C-FDB3F5E7B231}" srcOrd="0" destOrd="0" presId="urn:microsoft.com/office/officeart/2008/layout/HorizontalMultiLevelHierarchy"/>
    <dgm:cxn modelId="{BF93A590-2973-4854-8429-8E8F1629C0B1}" type="presOf" srcId="{D1A6C42C-97EE-46A6-9F92-C97DE856BDE1}" destId="{727AB85E-AAE1-46C3-BEEB-4B5FD0433073}" srcOrd="0" destOrd="0" presId="urn:microsoft.com/office/officeart/2008/layout/HorizontalMultiLevelHierarchy"/>
    <dgm:cxn modelId="{DF334093-AC37-4920-90AF-722568B78E52}" type="presOf" srcId="{E60C728E-D39D-4ECD-B8F8-A6168FFED842}" destId="{CFFB4799-AB02-4224-B560-47E33297BB4C}" srcOrd="0" destOrd="0" presId="urn:microsoft.com/office/officeart/2008/layout/HorizontalMultiLevelHierarchy"/>
    <dgm:cxn modelId="{BA3DBB94-E8F1-4C70-BAFC-23508FD960A4}" srcId="{858D2C59-87E8-491C-A4B8-9C004E664381}" destId="{CB1DFC7C-DCE4-41F7-A5F0-41AE55109F5A}" srcOrd="6" destOrd="0" parTransId="{D1B1BD37-EFBA-4097-AB97-93CE7ED57936}" sibTransId="{6A0FE6FA-9CBA-46CC-8178-C5A56344B2DE}"/>
    <dgm:cxn modelId="{FBF0DC9D-F827-4BB7-BE14-DFF7274E57A6}" srcId="{858D2C59-87E8-491C-A4B8-9C004E664381}" destId="{0EA666F1-93F0-4720-8DFD-D69F1ADA596B}" srcOrd="0" destOrd="0" parTransId="{85612BB4-7C9F-4EDE-8CC7-ADE60F2EB8AC}" sibTransId="{0CBC9B0E-81AD-4656-AC97-AE73448DD92D}"/>
    <dgm:cxn modelId="{9EF38FC2-7443-4D22-BDEC-4FFFC322314A}" type="presOf" srcId="{32B31799-1CD8-4195-83D5-807D57CAD7F9}" destId="{BDBC9829-7D7F-457D-8D34-784436B060E7}" srcOrd="0" destOrd="0" presId="urn:microsoft.com/office/officeart/2008/layout/HorizontalMultiLevelHierarchy"/>
    <dgm:cxn modelId="{177461C3-764D-48BE-9193-C370F6141B48}" type="presOf" srcId="{87C9B772-5F75-4977-A07A-72A3BA705C87}" destId="{B5389579-839F-4FEF-A283-C73D33A912DA}" srcOrd="1" destOrd="0" presId="urn:microsoft.com/office/officeart/2008/layout/HorizontalMultiLevelHierarchy"/>
    <dgm:cxn modelId="{5BF575CC-561E-46F2-BD23-F82CE0301E50}" type="presOf" srcId="{D1B1BD37-EFBA-4097-AB97-93CE7ED57936}" destId="{359A24B2-D94F-402D-A44F-E6348D478166}" srcOrd="0" destOrd="0" presId="urn:microsoft.com/office/officeart/2008/layout/HorizontalMultiLevelHierarchy"/>
    <dgm:cxn modelId="{0C2481D2-CE67-4EB5-9381-695E1FB02805}" type="presOf" srcId="{476B8BF2-243F-4CAA-A9AE-744A740F61B8}" destId="{D987185F-7D68-44E9-B9B9-41E259A84751}" srcOrd="0" destOrd="0" presId="urn:microsoft.com/office/officeart/2008/layout/HorizontalMultiLevelHierarchy"/>
    <dgm:cxn modelId="{A24519F8-18E3-49D9-A91F-66F58114ED87}" type="presOf" srcId="{D1A6C42C-97EE-46A6-9F92-C97DE856BDE1}" destId="{AF1D6EE0-2C2A-44CE-882C-A358770F0153}" srcOrd="1" destOrd="0" presId="urn:microsoft.com/office/officeart/2008/layout/HorizontalMultiLevelHierarchy"/>
    <dgm:cxn modelId="{A0E886F8-A3E2-4390-AD40-13DE7709F5A8}" type="presOf" srcId="{87C9B772-5F75-4977-A07A-72A3BA705C87}" destId="{1D0C7A4E-05F7-4951-8C06-8BD181E204BD}" srcOrd="0" destOrd="0" presId="urn:microsoft.com/office/officeart/2008/layout/HorizontalMultiLevelHierarchy"/>
    <dgm:cxn modelId="{34CE0EF9-B9B1-4072-9778-A16139ECC958}" type="presOf" srcId="{457A3EFE-D018-4FB4-98C6-AF1BD532D374}" destId="{9061A8F6-1D9C-45E2-B8AC-59B56F557E8D}" srcOrd="0" destOrd="0" presId="urn:microsoft.com/office/officeart/2008/layout/HorizontalMultiLevelHierarchy"/>
    <dgm:cxn modelId="{1A0CFF36-15A9-4212-AD57-0A75FC4359B8}" type="presParOf" srcId="{D987185F-7D68-44E9-B9B9-41E259A84751}" destId="{DF236EB2-59D6-4BEE-9A31-94A442E5D360}" srcOrd="0" destOrd="0" presId="urn:microsoft.com/office/officeart/2008/layout/HorizontalMultiLevelHierarchy"/>
    <dgm:cxn modelId="{A685E533-8906-494A-A9B2-0DE98245846D}" type="presParOf" srcId="{DF236EB2-59D6-4BEE-9A31-94A442E5D360}" destId="{01F45905-6811-4C8C-A8FD-7D9C53EE717D}" srcOrd="0" destOrd="0" presId="urn:microsoft.com/office/officeart/2008/layout/HorizontalMultiLevelHierarchy"/>
    <dgm:cxn modelId="{07C3F8BE-9FCD-4CA1-AFF9-4444981008D8}" type="presParOf" srcId="{DF236EB2-59D6-4BEE-9A31-94A442E5D360}" destId="{314F3096-6EFB-4E55-BC0D-5FD7AA186876}" srcOrd="1" destOrd="0" presId="urn:microsoft.com/office/officeart/2008/layout/HorizontalMultiLevelHierarchy"/>
    <dgm:cxn modelId="{4F9040DD-1918-4102-A24D-36BD168D516C}" type="presParOf" srcId="{314F3096-6EFB-4E55-BC0D-5FD7AA186876}" destId="{0CC91ABD-8A39-4072-A7DF-CF9F9A0F543A}" srcOrd="0" destOrd="0" presId="urn:microsoft.com/office/officeart/2008/layout/HorizontalMultiLevelHierarchy"/>
    <dgm:cxn modelId="{817ECF89-593D-465C-88B8-7607A9F2BD6B}" type="presParOf" srcId="{0CC91ABD-8A39-4072-A7DF-CF9F9A0F543A}" destId="{79A36DE4-FD5D-4263-8530-D9A9E6C697B2}" srcOrd="0" destOrd="0" presId="urn:microsoft.com/office/officeart/2008/layout/HorizontalMultiLevelHierarchy"/>
    <dgm:cxn modelId="{F84261E9-4D9F-4BFC-815B-D8C472E567BC}" type="presParOf" srcId="{314F3096-6EFB-4E55-BC0D-5FD7AA186876}" destId="{6687EA4F-72B8-4AE8-B03C-9BFC0E152D8A}" srcOrd="1" destOrd="0" presId="urn:microsoft.com/office/officeart/2008/layout/HorizontalMultiLevelHierarchy"/>
    <dgm:cxn modelId="{66594978-7E30-48CF-8597-4DCD463D279C}" type="presParOf" srcId="{6687EA4F-72B8-4AE8-B03C-9BFC0E152D8A}" destId="{B0C771FD-27B3-4E37-9037-3A4E250173F4}" srcOrd="0" destOrd="0" presId="urn:microsoft.com/office/officeart/2008/layout/HorizontalMultiLevelHierarchy"/>
    <dgm:cxn modelId="{03864840-3EFC-4039-B45A-8171BBC9A37B}" type="presParOf" srcId="{6687EA4F-72B8-4AE8-B03C-9BFC0E152D8A}" destId="{D381B07C-DF5E-49AF-AF85-709AD119B2EC}" srcOrd="1" destOrd="0" presId="urn:microsoft.com/office/officeart/2008/layout/HorizontalMultiLevelHierarchy"/>
    <dgm:cxn modelId="{2CA00EEF-493D-4874-AB61-CA051A26D089}" type="presParOf" srcId="{314F3096-6EFB-4E55-BC0D-5FD7AA186876}" destId="{1D0C7A4E-05F7-4951-8C06-8BD181E204BD}" srcOrd="2" destOrd="0" presId="urn:microsoft.com/office/officeart/2008/layout/HorizontalMultiLevelHierarchy"/>
    <dgm:cxn modelId="{892480FE-4218-4BC4-9D73-8F2CFF4CD88C}" type="presParOf" srcId="{1D0C7A4E-05F7-4951-8C06-8BD181E204BD}" destId="{B5389579-839F-4FEF-A283-C73D33A912DA}" srcOrd="0" destOrd="0" presId="urn:microsoft.com/office/officeart/2008/layout/HorizontalMultiLevelHierarchy"/>
    <dgm:cxn modelId="{D6E5925D-3718-4994-8D82-1EAF0583AB43}" type="presParOf" srcId="{314F3096-6EFB-4E55-BC0D-5FD7AA186876}" destId="{02252E06-9698-4768-BE2B-01A8826CF150}" srcOrd="3" destOrd="0" presId="urn:microsoft.com/office/officeart/2008/layout/HorizontalMultiLevelHierarchy"/>
    <dgm:cxn modelId="{8B00C8BD-738A-4F0C-8256-50D8CB173B80}" type="presParOf" srcId="{02252E06-9698-4768-BE2B-01A8826CF150}" destId="{9061A8F6-1D9C-45E2-B8AC-59B56F557E8D}" srcOrd="0" destOrd="0" presId="urn:microsoft.com/office/officeart/2008/layout/HorizontalMultiLevelHierarchy"/>
    <dgm:cxn modelId="{CF631051-D62D-4EE9-A230-408AD5C137F3}" type="presParOf" srcId="{02252E06-9698-4768-BE2B-01A8826CF150}" destId="{F4410E29-5564-4EE1-908C-B8065F8B9827}" srcOrd="1" destOrd="0" presId="urn:microsoft.com/office/officeart/2008/layout/HorizontalMultiLevelHierarchy"/>
    <dgm:cxn modelId="{9693E6AC-475B-445F-AA21-EBF8DD12D33D}" type="presParOf" srcId="{314F3096-6EFB-4E55-BC0D-5FD7AA186876}" destId="{CFFB4799-AB02-4224-B560-47E33297BB4C}" srcOrd="4" destOrd="0" presId="urn:microsoft.com/office/officeart/2008/layout/HorizontalMultiLevelHierarchy"/>
    <dgm:cxn modelId="{678EAB5B-A115-4BE5-B632-3F85BD1775A6}" type="presParOf" srcId="{CFFB4799-AB02-4224-B560-47E33297BB4C}" destId="{1E978D4E-2E8A-4413-9F80-38EA50FABB4D}" srcOrd="0" destOrd="0" presId="urn:microsoft.com/office/officeart/2008/layout/HorizontalMultiLevelHierarchy"/>
    <dgm:cxn modelId="{3CEC51E1-5131-4B59-935B-8EDB9592EBA3}" type="presParOf" srcId="{314F3096-6EFB-4E55-BC0D-5FD7AA186876}" destId="{4B286275-B6D0-4249-A077-69ABBF8FB62E}" srcOrd="5" destOrd="0" presId="urn:microsoft.com/office/officeart/2008/layout/HorizontalMultiLevelHierarchy"/>
    <dgm:cxn modelId="{A2BE00EE-3C53-4533-AD0C-1863042FEA1C}" type="presParOf" srcId="{4B286275-B6D0-4249-A077-69ABBF8FB62E}" destId="{BDBC9829-7D7F-457D-8D34-784436B060E7}" srcOrd="0" destOrd="0" presId="urn:microsoft.com/office/officeart/2008/layout/HorizontalMultiLevelHierarchy"/>
    <dgm:cxn modelId="{78FC9531-3CAE-4DB3-8639-6433ADD103C3}" type="presParOf" srcId="{4B286275-B6D0-4249-A077-69ABBF8FB62E}" destId="{B5B6176D-E330-400E-B009-23B6793C9FC9}" srcOrd="1" destOrd="0" presId="urn:microsoft.com/office/officeart/2008/layout/HorizontalMultiLevelHierarchy"/>
    <dgm:cxn modelId="{9B1F3531-73D0-4F40-969E-4FAA761F2B4F}" type="presParOf" srcId="{314F3096-6EFB-4E55-BC0D-5FD7AA186876}" destId="{727AB85E-AAE1-46C3-BEEB-4B5FD0433073}" srcOrd="6" destOrd="0" presId="urn:microsoft.com/office/officeart/2008/layout/HorizontalMultiLevelHierarchy"/>
    <dgm:cxn modelId="{15719B3E-2404-4F90-8CBF-F064558836F6}" type="presParOf" srcId="{727AB85E-AAE1-46C3-BEEB-4B5FD0433073}" destId="{AF1D6EE0-2C2A-44CE-882C-A358770F0153}" srcOrd="0" destOrd="0" presId="urn:microsoft.com/office/officeart/2008/layout/HorizontalMultiLevelHierarchy"/>
    <dgm:cxn modelId="{4FCCB8DE-2ACB-4AED-9DFA-AE0FD934B905}" type="presParOf" srcId="{314F3096-6EFB-4E55-BC0D-5FD7AA186876}" destId="{7A88136B-FFAB-4119-B2F6-B94408E8A064}" srcOrd="7" destOrd="0" presId="urn:microsoft.com/office/officeart/2008/layout/HorizontalMultiLevelHierarchy"/>
    <dgm:cxn modelId="{A72864BA-1D41-4A18-915B-F7387F5E2EEC}" type="presParOf" srcId="{7A88136B-FFAB-4119-B2F6-B94408E8A064}" destId="{BDF6F7F4-BA69-45F8-B62A-3C11B97B69EE}" srcOrd="0" destOrd="0" presId="urn:microsoft.com/office/officeart/2008/layout/HorizontalMultiLevelHierarchy"/>
    <dgm:cxn modelId="{A682DE92-2EE5-46A2-9D91-E042D590A2D9}" type="presParOf" srcId="{7A88136B-FFAB-4119-B2F6-B94408E8A064}" destId="{C0EBF6CA-B123-476F-9604-F836303EC219}" srcOrd="1" destOrd="0" presId="urn:microsoft.com/office/officeart/2008/layout/HorizontalMultiLevelHierarchy"/>
    <dgm:cxn modelId="{C1020350-0325-432F-992D-FA26C7365838}" type="presParOf" srcId="{314F3096-6EFB-4E55-BC0D-5FD7AA186876}" destId="{C8A5E099-7106-4B15-8038-3F83957FC23A}" srcOrd="8" destOrd="0" presId="urn:microsoft.com/office/officeart/2008/layout/HorizontalMultiLevelHierarchy"/>
    <dgm:cxn modelId="{FC1B7003-9CA0-4F6D-AE17-7308EB82F98B}" type="presParOf" srcId="{C8A5E099-7106-4B15-8038-3F83957FC23A}" destId="{D1BF544D-45B3-41F7-AC91-47036A5EBC53}" srcOrd="0" destOrd="0" presId="urn:microsoft.com/office/officeart/2008/layout/HorizontalMultiLevelHierarchy"/>
    <dgm:cxn modelId="{F187D5F4-58F1-479B-B1B9-573B951E5D4B}" type="presParOf" srcId="{314F3096-6EFB-4E55-BC0D-5FD7AA186876}" destId="{8C383CD2-46E4-4068-8B3D-0A8F8552CF83}" srcOrd="9" destOrd="0" presId="urn:microsoft.com/office/officeart/2008/layout/HorizontalMultiLevelHierarchy"/>
    <dgm:cxn modelId="{83BE7B8E-6B32-4B70-9C07-59B0782FF143}" type="presParOf" srcId="{8C383CD2-46E4-4068-8B3D-0A8F8552CF83}" destId="{69802583-8801-4CB0-BEA1-53BF08AE6DCE}" srcOrd="0" destOrd="0" presId="urn:microsoft.com/office/officeart/2008/layout/HorizontalMultiLevelHierarchy"/>
    <dgm:cxn modelId="{B9B87FC8-3409-4FAD-A29D-1DF4EEAE1668}" type="presParOf" srcId="{8C383CD2-46E4-4068-8B3D-0A8F8552CF83}" destId="{938CF9C1-D12A-4892-A356-10DD6A34E0E7}" srcOrd="1" destOrd="0" presId="urn:microsoft.com/office/officeart/2008/layout/HorizontalMultiLevelHierarchy"/>
    <dgm:cxn modelId="{F8F69320-A771-4D3F-BB7E-109FDE748FCF}" type="presParOf" srcId="{314F3096-6EFB-4E55-BC0D-5FD7AA186876}" destId="{8B998BB0-D4DA-429A-BA68-1CF95843AAEE}" srcOrd="10" destOrd="0" presId="urn:microsoft.com/office/officeart/2008/layout/HorizontalMultiLevelHierarchy"/>
    <dgm:cxn modelId="{0BEBCB78-5055-4F82-824E-30DA7692F99F}" type="presParOf" srcId="{8B998BB0-D4DA-429A-BA68-1CF95843AAEE}" destId="{556CBC47-8F94-43EF-8E6E-3B0188F6E157}" srcOrd="0" destOrd="0" presId="urn:microsoft.com/office/officeart/2008/layout/HorizontalMultiLevelHierarchy"/>
    <dgm:cxn modelId="{80542C59-3ADB-4C4A-A522-5B875FA6E1F3}" type="presParOf" srcId="{314F3096-6EFB-4E55-BC0D-5FD7AA186876}" destId="{83E5CF34-4E5E-47BA-A0AA-840F60C879ED}" srcOrd="11" destOrd="0" presId="urn:microsoft.com/office/officeart/2008/layout/HorizontalMultiLevelHierarchy"/>
    <dgm:cxn modelId="{2CC85E7E-756A-453E-AEEB-33C9A24A5B26}" type="presParOf" srcId="{83E5CF34-4E5E-47BA-A0AA-840F60C879ED}" destId="{C10583F3-E8C5-4EC9-901C-FDB3F5E7B231}" srcOrd="0" destOrd="0" presId="urn:microsoft.com/office/officeart/2008/layout/HorizontalMultiLevelHierarchy"/>
    <dgm:cxn modelId="{C63D1D09-3D3C-4FBA-90AB-4977C1D4D205}" type="presParOf" srcId="{83E5CF34-4E5E-47BA-A0AA-840F60C879ED}" destId="{F305CE2E-DBEB-4D4D-BDB2-5C965C4605BC}" srcOrd="1" destOrd="0" presId="urn:microsoft.com/office/officeart/2008/layout/HorizontalMultiLevelHierarchy"/>
    <dgm:cxn modelId="{87A2C290-6CEB-43FD-8BF4-D7BA01123BE7}" type="presParOf" srcId="{314F3096-6EFB-4E55-BC0D-5FD7AA186876}" destId="{359A24B2-D94F-402D-A44F-E6348D478166}" srcOrd="12" destOrd="0" presId="urn:microsoft.com/office/officeart/2008/layout/HorizontalMultiLevelHierarchy"/>
    <dgm:cxn modelId="{F66A273D-BD45-4A14-9A44-C16ABE13840E}" type="presParOf" srcId="{359A24B2-D94F-402D-A44F-E6348D478166}" destId="{7FA7962F-4D0F-4DCA-BA35-C63D0E57E430}" srcOrd="0" destOrd="0" presId="urn:microsoft.com/office/officeart/2008/layout/HorizontalMultiLevelHierarchy"/>
    <dgm:cxn modelId="{C2A77B6B-2222-4E19-8265-03CF1CB0ECC0}" type="presParOf" srcId="{314F3096-6EFB-4E55-BC0D-5FD7AA186876}" destId="{2F3C2BC7-DA46-4188-8AC0-01769026887C}" srcOrd="13" destOrd="0" presId="urn:microsoft.com/office/officeart/2008/layout/HorizontalMultiLevelHierarchy"/>
    <dgm:cxn modelId="{430C771A-D7C4-4DE2-9CF9-DDFDE02180F7}" type="presParOf" srcId="{2F3C2BC7-DA46-4188-8AC0-01769026887C}" destId="{744591DD-D0ED-43DF-AC4B-EECD95529AA6}" srcOrd="0" destOrd="0" presId="urn:microsoft.com/office/officeart/2008/layout/HorizontalMultiLevelHierarchy"/>
    <dgm:cxn modelId="{5C23FD47-CD7D-4955-BDA3-35DA4F6F6764}" type="presParOf" srcId="{2F3C2BC7-DA46-4188-8AC0-01769026887C}" destId="{CDBA1E49-A40C-41F9-A040-65F3BCC061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FAD5-B2CF-493F-A19B-5EC48C753DBE}">
      <dsp:nvSpPr>
        <dsp:cNvPr id="0" name=""/>
        <dsp:cNvSpPr/>
      </dsp:nvSpPr>
      <dsp:spPr>
        <a:xfrm>
          <a:off x="833970" y="70166"/>
          <a:ext cx="3733944" cy="3733944"/>
        </a:xfrm>
        <a:prstGeom prst="circularArrow">
          <a:avLst>
            <a:gd name="adj1" fmla="val 5689"/>
            <a:gd name="adj2" fmla="val 340510"/>
            <a:gd name="adj3" fmla="val 12510731"/>
            <a:gd name="adj4" fmla="val 18206573"/>
            <a:gd name="adj5" fmla="val 5908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9D0D-41C9-462F-91D3-F886D0DE767F}">
      <dsp:nvSpPr>
        <dsp:cNvPr id="0" name=""/>
        <dsp:cNvSpPr/>
      </dsp:nvSpPr>
      <dsp:spPr>
        <a:xfrm>
          <a:off x="1412183" y="261695"/>
          <a:ext cx="2577520" cy="1288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OCTA LRTP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Four-year cycle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20+ year plan</a:t>
          </a:r>
        </a:p>
      </dsp:txBody>
      <dsp:txXfrm>
        <a:off x="1475095" y="324607"/>
        <a:ext cx="2451696" cy="1162936"/>
      </dsp:txXfrm>
    </dsp:sp>
    <dsp:sp modelId="{3B221892-7E85-4564-B232-BB8AE23637B4}">
      <dsp:nvSpPr>
        <dsp:cNvPr id="0" name=""/>
        <dsp:cNvSpPr/>
      </dsp:nvSpPr>
      <dsp:spPr>
        <a:xfrm>
          <a:off x="3014387" y="2077301"/>
          <a:ext cx="2577520" cy="1288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SCAG RTP/SCS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Four-year cycle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20+ year plan</a:t>
          </a:r>
        </a:p>
      </dsp:txBody>
      <dsp:txXfrm>
        <a:off x="3077299" y="2140213"/>
        <a:ext cx="2451696" cy="1162936"/>
      </dsp:txXfrm>
    </dsp:sp>
    <dsp:sp modelId="{2B24B12C-7017-4992-8A8E-80CCA4926BE1}">
      <dsp:nvSpPr>
        <dsp:cNvPr id="0" name=""/>
        <dsp:cNvSpPr/>
      </dsp:nvSpPr>
      <dsp:spPr>
        <a:xfrm>
          <a:off x="0" y="2098499"/>
          <a:ext cx="2577520" cy="1288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FTIP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Two-year cycle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Six-year funding program</a:t>
          </a:r>
        </a:p>
      </dsp:txBody>
      <dsp:txXfrm>
        <a:off x="62912" y="2161411"/>
        <a:ext cx="2451696" cy="116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E26B6-8B05-8046-862C-19E0A6902130}">
      <dsp:nvSpPr>
        <dsp:cNvPr id="0" name=""/>
        <dsp:cNvSpPr/>
      </dsp:nvSpPr>
      <dsp:spPr>
        <a:xfrm>
          <a:off x="9998" y="260157"/>
          <a:ext cx="2988569" cy="397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Phase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Identify Issues and Opportunities</a:t>
          </a:r>
          <a:endParaRPr lang="en-US" sz="2400" kern="1200"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Develop Purpose and Need Statement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Develop Initial Alternative Strategies</a:t>
          </a:r>
        </a:p>
      </dsp:txBody>
      <dsp:txXfrm>
        <a:off x="97530" y="347689"/>
        <a:ext cx="2813505" cy="3803468"/>
      </dsp:txXfrm>
    </dsp:sp>
    <dsp:sp modelId="{B0ECFA6B-2C8C-4C4A-BD20-51C47EFBD5BA}">
      <dsp:nvSpPr>
        <dsp:cNvPr id="0" name=""/>
        <dsp:cNvSpPr/>
      </dsp:nvSpPr>
      <dsp:spPr>
        <a:xfrm>
          <a:off x="3297425" y="1878841"/>
          <a:ext cx="633576" cy="741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7425" y="2027074"/>
        <a:ext cx="443503" cy="444699"/>
      </dsp:txXfrm>
    </dsp:sp>
    <dsp:sp modelId="{3B8B5550-D10B-354F-ADC8-DF3EF7260DCE}">
      <dsp:nvSpPr>
        <dsp:cNvPr id="0" name=""/>
        <dsp:cNvSpPr/>
      </dsp:nvSpPr>
      <dsp:spPr>
        <a:xfrm>
          <a:off x="4193995" y="260157"/>
          <a:ext cx="2988569" cy="397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Phase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Screening Alternative Strategies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Select Reduced Set of Alternative Strategies</a:t>
          </a:r>
        </a:p>
      </dsp:txBody>
      <dsp:txXfrm>
        <a:off x="4281527" y="347689"/>
        <a:ext cx="2813505" cy="3803468"/>
      </dsp:txXfrm>
    </dsp:sp>
    <dsp:sp modelId="{7795DE95-1CAD-D249-B288-0E9904AC5211}">
      <dsp:nvSpPr>
        <dsp:cNvPr id="0" name=""/>
        <dsp:cNvSpPr/>
      </dsp:nvSpPr>
      <dsp:spPr>
        <a:xfrm>
          <a:off x="7481422" y="1878841"/>
          <a:ext cx="633576" cy="741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1422" y="2027074"/>
        <a:ext cx="443503" cy="444699"/>
      </dsp:txXfrm>
    </dsp:sp>
    <dsp:sp modelId="{798F99A5-AE32-3440-9BBF-FA69B342F310}">
      <dsp:nvSpPr>
        <dsp:cNvPr id="0" name=""/>
        <dsp:cNvSpPr/>
      </dsp:nvSpPr>
      <dsp:spPr>
        <a:xfrm>
          <a:off x="8377992" y="260157"/>
          <a:ext cx="2988569" cy="397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Phase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Analysis of Reduced Set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Recommend a Locally Preferred Strategy</a:t>
          </a:r>
        </a:p>
      </dsp:txBody>
      <dsp:txXfrm>
        <a:off x="8465524" y="347689"/>
        <a:ext cx="2813505" cy="3803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A24B2-D94F-402D-A44F-E6348D478166}">
      <dsp:nvSpPr>
        <dsp:cNvPr id="0" name=""/>
        <dsp:cNvSpPr/>
      </dsp:nvSpPr>
      <dsp:spPr>
        <a:xfrm>
          <a:off x="1673323" y="2168684"/>
          <a:ext cx="317754" cy="189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77" y="0"/>
              </a:lnTo>
              <a:lnTo>
                <a:pt x="158877" y="1897995"/>
              </a:lnTo>
              <a:lnTo>
                <a:pt x="317754" y="18979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4089" y="3069572"/>
        <a:ext cx="96220" cy="96220"/>
      </dsp:txXfrm>
    </dsp:sp>
    <dsp:sp modelId="{8B998BB0-D4DA-429A-BA68-1CF95843AAEE}">
      <dsp:nvSpPr>
        <dsp:cNvPr id="0" name=""/>
        <dsp:cNvSpPr/>
      </dsp:nvSpPr>
      <dsp:spPr>
        <a:xfrm>
          <a:off x="1673323" y="2168684"/>
          <a:ext cx="312258" cy="126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129" y="0"/>
              </a:lnTo>
              <a:lnTo>
                <a:pt x="156129" y="1264369"/>
              </a:lnTo>
              <a:lnTo>
                <a:pt x="312258" y="126436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6893" y="2768310"/>
        <a:ext cx="65117" cy="65117"/>
      </dsp:txXfrm>
    </dsp:sp>
    <dsp:sp modelId="{C8A5E099-7106-4B15-8038-3F83957FC23A}">
      <dsp:nvSpPr>
        <dsp:cNvPr id="0" name=""/>
        <dsp:cNvSpPr/>
      </dsp:nvSpPr>
      <dsp:spPr>
        <a:xfrm>
          <a:off x="1673323" y="2168684"/>
          <a:ext cx="312258" cy="633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129" y="0"/>
              </a:lnTo>
              <a:lnTo>
                <a:pt x="156129" y="633964"/>
              </a:lnTo>
              <a:lnTo>
                <a:pt x="312258" y="6339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1785" y="2467999"/>
        <a:ext cx="35334" cy="35334"/>
      </dsp:txXfrm>
    </dsp:sp>
    <dsp:sp modelId="{727AB85E-AAE1-46C3-BEEB-4B5FD0433073}">
      <dsp:nvSpPr>
        <dsp:cNvPr id="0" name=""/>
        <dsp:cNvSpPr/>
      </dsp:nvSpPr>
      <dsp:spPr>
        <a:xfrm>
          <a:off x="1673323" y="2122964"/>
          <a:ext cx="3122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6129" y="45720"/>
              </a:lnTo>
              <a:lnTo>
                <a:pt x="156129" y="49278"/>
              </a:lnTo>
              <a:lnTo>
                <a:pt x="312258" y="492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1645" y="2160877"/>
        <a:ext cx="15613" cy="15613"/>
      </dsp:txXfrm>
    </dsp:sp>
    <dsp:sp modelId="{CFFB4799-AB02-4224-B560-47E33297BB4C}">
      <dsp:nvSpPr>
        <dsp:cNvPr id="0" name=""/>
        <dsp:cNvSpPr/>
      </dsp:nvSpPr>
      <dsp:spPr>
        <a:xfrm>
          <a:off x="1673323" y="1541837"/>
          <a:ext cx="312258" cy="626846"/>
        </a:xfrm>
        <a:custGeom>
          <a:avLst/>
          <a:gdLst/>
          <a:ahLst/>
          <a:cxnLst/>
          <a:rect l="0" t="0" r="0" b="0"/>
          <a:pathLst>
            <a:path>
              <a:moveTo>
                <a:pt x="0" y="626846"/>
              </a:moveTo>
              <a:lnTo>
                <a:pt x="156129" y="626846"/>
              </a:lnTo>
              <a:lnTo>
                <a:pt x="156129" y="0"/>
              </a:lnTo>
              <a:lnTo>
                <a:pt x="31225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1944" y="1837753"/>
        <a:ext cx="35015" cy="35015"/>
      </dsp:txXfrm>
    </dsp:sp>
    <dsp:sp modelId="{1D0C7A4E-05F7-4951-8C06-8BD181E204BD}">
      <dsp:nvSpPr>
        <dsp:cNvPr id="0" name=""/>
        <dsp:cNvSpPr/>
      </dsp:nvSpPr>
      <dsp:spPr>
        <a:xfrm>
          <a:off x="1673323" y="911432"/>
          <a:ext cx="312258" cy="1257252"/>
        </a:xfrm>
        <a:custGeom>
          <a:avLst/>
          <a:gdLst/>
          <a:ahLst/>
          <a:cxnLst/>
          <a:rect l="0" t="0" r="0" b="0"/>
          <a:pathLst>
            <a:path>
              <a:moveTo>
                <a:pt x="0" y="1257252"/>
              </a:moveTo>
              <a:lnTo>
                <a:pt x="156129" y="1257252"/>
              </a:lnTo>
              <a:lnTo>
                <a:pt x="156129" y="0"/>
              </a:lnTo>
              <a:lnTo>
                <a:pt x="31225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066" y="1507672"/>
        <a:ext cx="64772" cy="64772"/>
      </dsp:txXfrm>
    </dsp:sp>
    <dsp:sp modelId="{0CC91ABD-8A39-4072-A7DF-CF9F9A0F543A}">
      <dsp:nvSpPr>
        <dsp:cNvPr id="0" name=""/>
        <dsp:cNvSpPr/>
      </dsp:nvSpPr>
      <dsp:spPr>
        <a:xfrm>
          <a:off x="1673323" y="281026"/>
          <a:ext cx="312258" cy="1887657"/>
        </a:xfrm>
        <a:custGeom>
          <a:avLst/>
          <a:gdLst/>
          <a:ahLst/>
          <a:cxnLst/>
          <a:rect l="0" t="0" r="0" b="0"/>
          <a:pathLst>
            <a:path>
              <a:moveTo>
                <a:pt x="0" y="1887657"/>
              </a:moveTo>
              <a:lnTo>
                <a:pt x="156129" y="1887657"/>
              </a:lnTo>
              <a:lnTo>
                <a:pt x="156129" y="0"/>
              </a:lnTo>
              <a:lnTo>
                <a:pt x="31225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1619" y="1177022"/>
        <a:ext cx="95665" cy="95665"/>
      </dsp:txXfrm>
    </dsp:sp>
    <dsp:sp modelId="{01F45905-6811-4C8C-A8FD-7D9C53EE717D}">
      <dsp:nvSpPr>
        <dsp:cNvPr id="0" name=""/>
        <dsp:cNvSpPr/>
      </dsp:nvSpPr>
      <dsp:spPr>
        <a:xfrm rot="16200000">
          <a:off x="222068" y="1378758"/>
          <a:ext cx="1322656" cy="157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Existing &amp; Future (2045) No-Build Conditions</a:t>
          </a:r>
        </a:p>
      </dsp:txBody>
      <dsp:txXfrm>
        <a:off x="222068" y="1378758"/>
        <a:ext cx="1322656" cy="1579851"/>
      </dsp:txXfrm>
    </dsp:sp>
    <dsp:sp modelId="{B0C771FD-27B3-4E37-9037-3A4E250173F4}">
      <dsp:nvSpPr>
        <dsp:cNvPr id="0" name=""/>
        <dsp:cNvSpPr/>
      </dsp:nvSpPr>
      <dsp:spPr>
        <a:xfrm>
          <a:off x="1985581" y="3221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Demographics and Land Use</a:t>
          </a:r>
        </a:p>
      </dsp:txBody>
      <dsp:txXfrm>
        <a:off x="1985581" y="3221"/>
        <a:ext cx="3075639" cy="555611"/>
      </dsp:txXfrm>
    </dsp:sp>
    <dsp:sp modelId="{9061A8F6-1D9C-45E2-B8AC-59B56F557E8D}">
      <dsp:nvSpPr>
        <dsp:cNvPr id="0" name=""/>
        <dsp:cNvSpPr/>
      </dsp:nvSpPr>
      <dsp:spPr>
        <a:xfrm>
          <a:off x="1985581" y="633626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Travel Patterns</a:t>
          </a:r>
        </a:p>
      </dsp:txBody>
      <dsp:txXfrm>
        <a:off x="1985581" y="633626"/>
        <a:ext cx="3075639" cy="555611"/>
      </dsp:txXfrm>
    </dsp:sp>
    <dsp:sp modelId="{BDBC9829-7D7F-457D-8D34-784436B060E7}">
      <dsp:nvSpPr>
        <dsp:cNvPr id="0" name=""/>
        <dsp:cNvSpPr/>
      </dsp:nvSpPr>
      <dsp:spPr>
        <a:xfrm>
          <a:off x="1985581" y="1264031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Highways and Toll Roads</a:t>
          </a:r>
        </a:p>
      </dsp:txBody>
      <dsp:txXfrm>
        <a:off x="1985581" y="1264031"/>
        <a:ext cx="3075639" cy="555611"/>
      </dsp:txXfrm>
    </dsp:sp>
    <dsp:sp modelId="{BDF6F7F4-BA69-45F8-B62A-3C11B97B69EE}">
      <dsp:nvSpPr>
        <dsp:cNvPr id="0" name=""/>
        <dsp:cNvSpPr/>
      </dsp:nvSpPr>
      <dsp:spPr>
        <a:xfrm>
          <a:off x="1985581" y="1894437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Arterials</a:t>
          </a:r>
        </a:p>
      </dsp:txBody>
      <dsp:txXfrm>
        <a:off x="1985581" y="1894437"/>
        <a:ext cx="3075639" cy="555611"/>
      </dsp:txXfrm>
    </dsp:sp>
    <dsp:sp modelId="{69802583-8801-4CB0-BEA1-53BF08AE6DCE}">
      <dsp:nvSpPr>
        <dsp:cNvPr id="0" name=""/>
        <dsp:cNvSpPr/>
      </dsp:nvSpPr>
      <dsp:spPr>
        <a:xfrm>
          <a:off x="1985581" y="2524842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Transit</a:t>
          </a:r>
        </a:p>
      </dsp:txBody>
      <dsp:txXfrm>
        <a:off x="1985581" y="2524842"/>
        <a:ext cx="3075639" cy="555611"/>
      </dsp:txXfrm>
    </dsp:sp>
    <dsp:sp modelId="{C10583F3-E8C5-4EC9-901C-FDB3F5E7B231}">
      <dsp:nvSpPr>
        <dsp:cNvPr id="0" name=""/>
        <dsp:cNvSpPr/>
      </dsp:nvSpPr>
      <dsp:spPr>
        <a:xfrm>
          <a:off x="1985581" y="3155248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Active Transportation</a:t>
          </a:r>
        </a:p>
      </dsp:txBody>
      <dsp:txXfrm>
        <a:off x="1985581" y="3155248"/>
        <a:ext cx="3075639" cy="555611"/>
      </dsp:txXfrm>
    </dsp:sp>
    <dsp:sp modelId="{744591DD-D0ED-43DF-AC4B-EECD95529AA6}">
      <dsp:nvSpPr>
        <dsp:cNvPr id="0" name=""/>
        <dsp:cNvSpPr/>
      </dsp:nvSpPr>
      <dsp:spPr>
        <a:xfrm>
          <a:off x="1991077" y="3788874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Transportation Demand Management</a:t>
          </a:r>
        </a:p>
      </dsp:txBody>
      <dsp:txXfrm>
        <a:off x="1991077" y="3788874"/>
        <a:ext cx="3075639" cy="555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76B5BE-2B1D-4F9B-A153-D0A94C757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2C12F-AC53-4C10-AEA5-268C6B16B1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83463-3BF7-4D52-8A97-EDEE1AF5109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26595-F801-40D8-A7C5-EE19A6DC0B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5321E-D0E7-4783-9133-C99DEAB15E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7D6F6-0EF8-41BC-8CDC-1ABB0C564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5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63C986-4BC9-4424-80EB-F9AA28A398E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C60A83-F151-428A-A4E1-68EDC61C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60A83-F151-428A-A4E1-68EDC61C8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60A83-F151-428A-A4E1-68EDC61C8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60A83-F151-428A-A4E1-68EDC61C88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60A83-F151-428A-A4E1-68EDC61C88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06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394722"/>
            <a:ext cx="12192000" cy="435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874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923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JDWFD2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octa.net/SouthOCStud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4149CA-B555-DD4E-AA41-331211C04F9C}"/>
              </a:ext>
            </a:extLst>
          </p:cNvPr>
          <p:cNvSpPr txBox="1"/>
          <p:nvPr/>
        </p:nvSpPr>
        <p:spPr>
          <a:xfrm>
            <a:off x="6954155" y="5903893"/>
            <a:ext cx="4515147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October 20, 2020</a:t>
            </a:r>
          </a:p>
          <a:p>
            <a:r>
              <a:rPr lang="en-US" sz="2800" dirty="0">
                <a:solidFill>
                  <a:schemeClr val="bg1"/>
                </a:solidFill>
              </a:rPr>
              <a:t>Citizens Advisory Committee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98A23-B239-4843-9B25-32F7B8BC0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0" y="941188"/>
            <a:ext cx="1086617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Transportation Issues and Deficiencies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953408"/>
            <a:ext cx="5607740" cy="39799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Gaps in the active transportation network</a:t>
            </a:r>
          </a:p>
          <a:p>
            <a:r>
              <a:rPr lang="en-US" dirty="0">
                <a:latin typeface="Arial"/>
                <a:cs typeface="Arial"/>
              </a:rPr>
              <a:t>Low usage due to circuitous road network, long trip distances</a:t>
            </a:r>
          </a:p>
          <a:p>
            <a:r>
              <a:rPr lang="en-US" dirty="0">
                <a:latin typeface="Arial"/>
                <a:cs typeface="Arial"/>
              </a:rPr>
              <a:t>Safety concerns for pedestrians and bicyclists</a:t>
            </a:r>
          </a:p>
          <a:p>
            <a:endParaRPr lang="en-US" sz="1200" b="1" dirty="0"/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885" y="1213858"/>
            <a:ext cx="388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Transportation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0" y="1957760"/>
            <a:ext cx="5225254" cy="39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Transportation Issues and Deficiencies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2077008"/>
            <a:ext cx="5005063" cy="37292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Long-distance, peak period commute trips to North OC and other counties (especially LA)</a:t>
            </a:r>
          </a:p>
          <a:p>
            <a:r>
              <a:rPr lang="en-US" dirty="0"/>
              <a:t>Low transit mode share in South OC</a:t>
            </a:r>
          </a:p>
          <a:p>
            <a:endParaRPr lang="en-US" sz="1200" b="1" dirty="0"/>
          </a:p>
          <a:p>
            <a:pPr marL="0" indent="0"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74" y="1276917"/>
            <a:ext cx="763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Demand Management (TDM)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76" y="2077008"/>
            <a:ext cx="5225254" cy="34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FFEE-1570-1C4D-A868-480EEBC9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Poll –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21EC-7580-1F4E-9AB1-5C579A93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700"/>
              </a:spcBef>
              <a:buNone/>
            </a:pPr>
            <a:r>
              <a:rPr lang="en-US" dirty="0"/>
              <a:t>What are the most important issues concerning transportation in south Orange County?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Traffic congestion on local streets and roads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Traffic congestion on freeways/highways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Greenhouse gases (addressing climate change)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Safety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Land use planning (coordinating new development with transportation)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Not enough transportation choices (bus, rail, or on-demand </a:t>
            </a:r>
            <a:r>
              <a:rPr lang="en-US" dirty="0" err="1"/>
              <a:t>microtransit</a:t>
            </a:r>
            <a:r>
              <a:rPr lang="en-US" dirty="0"/>
              <a:t> service)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C004F-E236-4D45-917E-C24F6F70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2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FFEE-1570-1C4D-A868-480EEBC9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Poll –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21EC-7580-1F4E-9AB1-5C579A93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700"/>
              </a:spcBef>
              <a:buNone/>
            </a:pPr>
            <a:r>
              <a:rPr lang="en-US" dirty="0"/>
              <a:t>Which set of transportation solutions is most important to you?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Express bus, commuter rail, vanpool and freeway bus rapid transit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Local bus, on-demand transit service, and trolleys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Pothole repairs, signal synchronization, and intersection improvements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Freeway maintenance, on- and off-ramp enhancements, and projects to improve overall traffic flow</a:t>
            </a:r>
          </a:p>
          <a:p>
            <a:pPr marL="457200" indent="-457200">
              <a:spcBef>
                <a:spcPts val="1700"/>
              </a:spcBef>
              <a:buFont typeface="Wingdings" pitchFamily="2" charset="2"/>
              <a:buChar char="q"/>
            </a:pPr>
            <a:r>
              <a:rPr lang="en-US" dirty="0"/>
              <a:t>Bike lanes, bike networks, and pedestrian pathways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C004F-E236-4D45-917E-C24F6F70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35994" y="2579932"/>
            <a:ext cx="182880" cy="427909"/>
          </a:xfrm>
          <a:prstGeom prst="downArrow">
            <a:avLst/>
          </a:prstGeom>
          <a:solidFill>
            <a:srgbClr val="005DA8"/>
          </a:solidFill>
          <a:ln>
            <a:solidFill>
              <a:srgbClr val="005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513079" y="1372047"/>
            <a:ext cx="130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427384" y="1372047"/>
            <a:ext cx="130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10125976" y="1372047"/>
            <a:ext cx="169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341E9-E78C-A644-8A56-1AF2577EA35D}"/>
              </a:ext>
            </a:extLst>
          </p:cNvPr>
          <p:cNvSpPr txBox="1"/>
          <p:nvPr/>
        </p:nvSpPr>
        <p:spPr>
          <a:xfrm flipH="1">
            <a:off x="2963216" y="1372047"/>
            <a:ext cx="130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</p:txBody>
      </p:sp>
      <p:sp>
        <p:nvSpPr>
          <p:cNvPr id="15" name="Flowchart: Alternate Process 16">
            <a:extLst>
              <a:ext uri="{FF2B5EF4-FFF2-40B4-BE49-F238E27FC236}">
                <a16:creationId xmlns:a16="http://schemas.microsoft.com/office/drawing/2014/main" id="{76A97981-92CD-374B-9066-65E5F3D43B72}"/>
              </a:ext>
            </a:extLst>
          </p:cNvPr>
          <p:cNvSpPr/>
          <p:nvPr/>
        </p:nvSpPr>
        <p:spPr>
          <a:xfrm>
            <a:off x="543866" y="2011363"/>
            <a:ext cx="6144262" cy="596704"/>
          </a:xfrm>
          <a:prstGeom prst="flowChartAlternateProcess">
            <a:avLst/>
          </a:prstGeom>
          <a:solidFill>
            <a:srgbClr val="005DA8"/>
          </a:solidFill>
          <a:ln>
            <a:solidFill>
              <a:srgbClr val="005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Partner and Public 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6C0BEF-CF79-9B48-9DEF-0E0C47BC51AA}"/>
              </a:ext>
            </a:extLst>
          </p:cNvPr>
          <p:cNvSpPr txBox="1"/>
          <p:nvPr/>
        </p:nvSpPr>
        <p:spPr>
          <a:xfrm flipH="1">
            <a:off x="7831782" y="1372494"/>
            <a:ext cx="130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– January 2021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10D91F-54F2-0548-B249-F3FBA85DBB46}"/>
              </a:ext>
            </a:extLst>
          </p:cNvPr>
          <p:cNvSpPr/>
          <p:nvPr/>
        </p:nvSpPr>
        <p:spPr>
          <a:xfrm>
            <a:off x="313034" y="3020124"/>
            <a:ext cx="18288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 &amp; Objectives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BFF56FE-83DF-0A41-811F-A53B29879A36}"/>
              </a:ext>
            </a:extLst>
          </p:cNvPr>
          <p:cNvSpPr/>
          <p:nvPr/>
        </p:nvSpPr>
        <p:spPr>
          <a:xfrm>
            <a:off x="2701597" y="3020124"/>
            <a:ext cx="18288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&amp; Need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Conceptual Strategies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6CEE7F3-35BA-CC47-B08F-979E3ED82BD5}"/>
              </a:ext>
            </a:extLst>
          </p:cNvPr>
          <p:cNvSpPr/>
          <p:nvPr/>
        </p:nvSpPr>
        <p:spPr>
          <a:xfrm>
            <a:off x="5090160" y="3020124"/>
            <a:ext cx="18288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Package into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Conceptual Alternatives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E278868-5A56-204D-829B-5610E1C8DB09}"/>
              </a:ext>
            </a:extLst>
          </p:cNvPr>
          <p:cNvSpPr/>
          <p:nvPr/>
        </p:nvSpPr>
        <p:spPr>
          <a:xfrm>
            <a:off x="7570163" y="3020124"/>
            <a:ext cx="18288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Screening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826984E-420C-2C4E-B995-070EFB4C3629}"/>
              </a:ext>
            </a:extLst>
          </p:cNvPr>
          <p:cNvSpPr/>
          <p:nvPr/>
        </p:nvSpPr>
        <p:spPr>
          <a:xfrm>
            <a:off x="10050166" y="3020124"/>
            <a:ext cx="1828800" cy="1828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to OCTA Board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60ECF1C-2D4C-EA43-9EC1-9B71E23CB390}"/>
              </a:ext>
            </a:extLst>
          </p:cNvPr>
          <p:cNvSpPr/>
          <p:nvPr/>
        </p:nvSpPr>
        <p:spPr>
          <a:xfrm>
            <a:off x="4627398" y="3705924"/>
            <a:ext cx="365760" cy="4572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C4481F88-16AB-CA45-9AF4-1D3A4E6F3F47}"/>
              </a:ext>
            </a:extLst>
          </p:cNvPr>
          <p:cNvSpPr/>
          <p:nvPr/>
        </p:nvSpPr>
        <p:spPr>
          <a:xfrm>
            <a:off x="2238835" y="3705924"/>
            <a:ext cx="365760" cy="4572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4BEC6D4-0B5F-AE46-A3C3-2FF87E3A2913}"/>
              </a:ext>
            </a:extLst>
          </p:cNvPr>
          <p:cNvSpPr/>
          <p:nvPr/>
        </p:nvSpPr>
        <p:spPr>
          <a:xfrm>
            <a:off x="7061681" y="3705924"/>
            <a:ext cx="365760" cy="4572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59B93EF-B6F9-0E4A-957F-908393247E32}"/>
              </a:ext>
            </a:extLst>
          </p:cNvPr>
          <p:cNvSpPr/>
          <p:nvPr/>
        </p:nvSpPr>
        <p:spPr>
          <a:xfrm>
            <a:off x="9541684" y="3705924"/>
            <a:ext cx="365760" cy="4572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ACAC7436-B57D-7A45-BAA8-867B9CCDAAA2}"/>
              </a:ext>
            </a:extLst>
          </p:cNvPr>
          <p:cNvSpPr/>
          <p:nvPr/>
        </p:nvSpPr>
        <p:spPr>
          <a:xfrm>
            <a:off x="5913120" y="2592215"/>
            <a:ext cx="182880" cy="427909"/>
          </a:xfrm>
          <a:prstGeom prst="downArrow">
            <a:avLst/>
          </a:prstGeom>
          <a:solidFill>
            <a:srgbClr val="005DA8"/>
          </a:solidFill>
          <a:ln>
            <a:solidFill>
              <a:srgbClr val="005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74098FDE-E7FB-F746-AFD4-4D63ED6065A4}"/>
              </a:ext>
            </a:extLst>
          </p:cNvPr>
          <p:cNvSpPr/>
          <p:nvPr/>
        </p:nvSpPr>
        <p:spPr>
          <a:xfrm>
            <a:off x="3524557" y="2592215"/>
            <a:ext cx="182880" cy="427909"/>
          </a:xfrm>
          <a:prstGeom prst="downArrow">
            <a:avLst/>
          </a:prstGeom>
          <a:solidFill>
            <a:srgbClr val="005DA8"/>
          </a:solidFill>
          <a:ln>
            <a:solidFill>
              <a:srgbClr val="005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9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4F6B-16A8-B747-B06D-AFE8A3C3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Stay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C5F9-2CAC-A64C-BA8E-D56AFB3F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20" y="1546265"/>
            <a:ext cx="11376560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Online survey open until Oct. 30</a:t>
            </a:r>
            <a:endParaRPr lang="en-US" dirty="0"/>
          </a:p>
          <a:p>
            <a:pPr marL="0" indent="0">
              <a:buNone/>
            </a:pPr>
            <a:r>
              <a:rPr lang="en-US" i="1" dirty="0">
                <a:latin typeface="Arial"/>
                <a:cs typeface="Arial"/>
                <a:hlinkClick r:id="rId3"/>
              </a:rPr>
              <a:t>SouthOCStudysurvey.com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Hotline 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(833) 711-8070</a:t>
            </a:r>
            <a:endParaRPr lang="en-US" dirty="0"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Public Webinar </a:t>
            </a:r>
            <a:endParaRPr lang="en-US"/>
          </a:p>
          <a:p>
            <a:r>
              <a:rPr lang="en-US" dirty="0">
                <a:latin typeface="Arial"/>
                <a:cs typeface="Arial"/>
              </a:rPr>
              <a:t>Recording and FAQ available on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   </a:t>
            </a:r>
            <a:r>
              <a:rPr lang="en-US" dirty="0">
                <a:latin typeface="Arial"/>
                <a:cs typeface="Arial"/>
                <a:hlinkClick r:id="rId4"/>
              </a:rPr>
              <a:t>octa.net/SouthOCStudy</a:t>
            </a:r>
            <a:endParaRPr lang="en-US"/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9BC28-35D6-8244-8AE8-CDA531C1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1E1FB21-08DA-45E5-8B72-EB8DD79FE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275" y="1181100"/>
            <a:ext cx="334645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EA03-420B-2845-957F-07B8BA57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FF9AD-F3AF-4848-97F2-D2A5B25A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B26EAD-6485-7B4C-B4B4-9CC8BC97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5690686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OCTA conducts multimodal studies to develop a vision for the transportation system to address long-term needs within the study area</a:t>
            </a:r>
          </a:p>
          <a:p>
            <a:r>
              <a:rPr lang="en-US" dirty="0">
                <a:latin typeface="Arial"/>
                <a:cs typeface="Arial"/>
              </a:rPr>
              <a:t>Once the LPS is determined through OCTA Board approval, study recommendations can be considered in the LRTP for implementation</a:t>
            </a:r>
          </a:p>
        </p:txBody>
      </p:sp>
      <p:graphicFrame>
        <p:nvGraphicFramePr>
          <p:cNvPr id="8" name="Diagram 7" descr="graphic of the relationship between multimodal transportation studies, the OCTA LRTP, the SCAG RTP/SCS, and the FTIP">
            <a:extLst>
              <a:ext uri="{FF2B5EF4-FFF2-40B4-BE49-F238E27FC236}">
                <a16:creationId xmlns:a16="http://schemas.microsoft.com/office/drawing/2014/main" id="{14EA5F82-55AF-B041-8D36-32760DBD3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119030"/>
              </p:ext>
            </p:extLst>
          </p:nvPr>
        </p:nvGraphicFramePr>
        <p:xfrm>
          <a:off x="6208206" y="2386970"/>
          <a:ext cx="5591908" cy="374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04A40AA4-0807-7B40-8639-50D3E3780DDE}"/>
              </a:ext>
            </a:extLst>
          </p:cNvPr>
          <p:cNvSpPr/>
          <p:nvPr/>
        </p:nvSpPr>
        <p:spPr>
          <a:xfrm>
            <a:off x="8069956" y="1075925"/>
            <a:ext cx="1690888" cy="1450848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Multimodal Transportation Studies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C25812-9282-471A-B8CE-391666C53395}"/>
              </a:ext>
            </a:extLst>
          </p:cNvPr>
          <p:cNvSpPr txBox="1"/>
          <p:nvPr/>
        </p:nvSpPr>
        <p:spPr>
          <a:xfrm>
            <a:off x="307622" y="6206066"/>
            <a:ext cx="108288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LPS: locally preferred strategy | LRTP: Long-Range Transportation Plan | SCAG RTP/SCS: Southern California Association of Governments Regional Transportation Plan/Sustainable Communities Strategy | FTIP: Federal Transportation Improvement Program</a:t>
            </a:r>
            <a:endParaRPr lang="en-US" sz="1400" dirty="0">
              <a:solidFill>
                <a:srgbClr val="59595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91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A8DD-66C3-164C-9317-CFBA0DD5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6094107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Develop consensus on a set of multimodal transportation improvements</a:t>
            </a:r>
          </a:p>
          <a:p>
            <a:r>
              <a:rPr lang="en-US" dirty="0">
                <a:latin typeface="Arial"/>
                <a:cs typeface="Arial"/>
              </a:rPr>
              <a:t>Update to 2008 South Orange County Major Investment Study (SOCMIS)</a:t>
            </a:r>
          </a:p>
          <a:p>
            <a:r>
              <a:rPr lang="en-US" dirty="0">
                <a:latin typeface="Arial"/>
                <a:cs typeface="Arial"/>
              </a:rPr>
              <a:t>Reflect progress and latest planning assumptions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Map of the study area">
            <a:extLst>
              <a:ext uri="{FF2B5EF4-FFF2-40B4-BE49-F238E27FC236}">
                <a16:creationId xmlns:a16="http://schemas.microsoft.com/office/drawing/2014/main" id="{D2430BA5-A833-5940-B4A4-66306D232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/>
          <a:stretch/>
        </p:blipFill>
        <p:spPr>
          <a:xfrm>
            <a:off x="6730294" y="1117440"/>
            <a:ext cx="44562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4A48-565B-4867-8EF4-126C271C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Scope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6E10F-FC07-4EDA-8F94-B35D2CD7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048D8D-9BFE-DF49-B909-46CBD19D8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769444"/>
              </p:ext>
            </p:extLst>
          </p:nvPr>
        </p:nvGraphicFramePr>
        <p:xfrm>
          <a:off x="391885" y="1389888"/>
          <a:ext cx="11376561" cy="44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2ACF90-ED93-0840-BB66-9982916FC4C8}"/>
              </a:ext>
            </a:extLst>
          </p:cNvPr>
          <p:cNvSpPr txBox="1"/>
          <p:nvPr/>
        </p:nvSpPr>
        <p:spPr>
          <a:xfrm>
            <a:off x="1502228" y="58887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F80E4-77AD-0640-A41F-2FD95CE38D56}"/>
              </a:ext>
            </a:extLst>
          </p:cNvPr>
          <p:cNvSpPr txBox="1"/>
          <p:nvPr/>
        </p:nvSpPr>
        <p:spPr>
          <a:xfrm>
            <a:off x="7850153" y="5888736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4707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8CAE-B494-0745-B284-A889BAA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and Future No-Build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3002-A562-8744-939F-1A9AC2EC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96" y="1518257"/>
            <a:ext cx="6488599" cy="4874338"/>
          </a:xfrm>
        </p:spPr>
        <p:txBody>
          <a:bodyPr>
            <a:normAutofit/>
          </a:bodyPr>
          <a:lstStyle/>
          <a:p>
            <a:r>
              <a:rPr lang="en-US" sz="3200" dirty="0"/>
              <a:t>Documents existing and future demographic, land use, and multimodal transportation system conditions</a:t>
            </a:r>
          </a:p>
          <a:p>
            <a:r>
              <a:rPr lang="en-US" sz="3200" dirty="0"/>
              <a:t>Helps identify and understand transportation issues and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83CF-1C2B-2048-A583-587A169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0768620"/>
              </p:ext>
            </p:extLst>
          </p:nvPr>
        </p:nvGraphicFramePr>
        <p:xfrm>
          <a:off x="6497754" y="1518257"/>
          <a:ext cx="5270692" cy="434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611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8CAE-B494-0745-B284-A889BAA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for Study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3002-A562-8744-939F-1A9AC2EC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413752"/>
            <a:ext cx="6008915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Long-range transportation plans at the county, regional, and statewide levels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Study area transportation issues and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83CF-1C2B-2048-A583-587A169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10" descr="A picture containing building, person, outdoor, person&#10;&#10;Description automatically generated">
            <a:extLst>
              <a:ext uri="{FF2B5EF4-FFF2-40B4-BE49-F238E27FC236}">
                <a16:creationId xmlns:a16="http://schemas.microsoft.com/office/drawing/2014/main" id="{2067223B-5B6A-461F-91E7-6D7BB66ED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930" y="2190998"/>
            <a:ext cx="2743200" cy="274320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21FE994-C8FC-4CA1-8194-D01368EC1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5308" y="4304111"/>
            <a:ext cx="1828800" cy="1823557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7" name="Picture 7" descr="A car parked in front of a bus&#10;&#10;Description automatically generated">
            <a:extLst>
              <a:ext uri="{FF2B5EF4-FFF2-40B4-BE49-F238E27FC236}">
                <a16:creationId xmlns:a16="http://schemas.microsoft.com/office/drawing/2014/main" id="{BEA6CF14-0B47-4EDE-A15A-E515C2B53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308" y="125333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8CAE-B494-0745-B284-A889BAA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Study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3002-A562-8744-939F-1A9AC2EC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525325"/>
            <a:ext cx="11376560" cy="4351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Improve System Performance</a:t>
            </a:r>
          </a:p>
          <a:p>
            <a:pPr>
              <a:lnSpc>
                <a:spcPct val="150000"/>
              </a:lnSpc>
            </a:pPr>
            <a:r>
              <a:rPr lang="en-US" dirty="0"/>
              <a:t>Expand System Choices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 Sustainability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Enhance Equity and Quality of Life</a:t>
            </a:r>
          </a:p>
        </p:txBody>
      </p:sp>
      <p:pic>
        <p:nvPicPr>
          <p:cNvPr id="14" name="Picture 14" descr="A car driving down a busy highway&#10;&#10;Description automatically generated">
            <a:extLst>
              <a:ext uri="{FF2B5EF4-FFF2-40B4-BE49-F238E27FC236}">
                <a16:creationId xmlns:a16="http://schemas.microsoft.com/office/drawing/2014/main" id="{A74CB868-08D0-43EF-97E1-8A509ECD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978" y="3842982"/>
            <a:ext cx="2286000" cy="2286000"/>
          </a:xfrm>
          <a:prstGeom prst="rect">
            <a:avLst/>
          </a:prstGeom>
        </p:spPr>
      </p:pic>
      <p:pic>
        <p:nvPicPr>
          <p:cNvPr id="13" name="Picture 13" descr="A person standing next to a bus&#10;&#10;Description automatically generated">
            <a:extLst>
              <a:ext uri="{FF2B5EF4-FFF2-40B4-BE49-F238E27FC236}">
                <a16:creationId xmlns:a16="http://schemas.microsoft.com/office/drawing/2014/main" id="{EDC531FB-C0F0-4C5F-A8C5-D8CE37FF9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674" y="1164691"/>
            <a:ext cx="2280609" cy="2286000"/>
          </a:xfrm>
          <a:prstGeom prst="rect">
            <a:avLst/>
          </a:prstGeom>
        </p:spPr>
      </p:pic>
      <p:pic>
        <p:nvPicPr>
          <p:cNvPr id="5" name="Picture 5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B3338C05-5BBC-41DA-8620-1C0F9662A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447" y="1166005"/>
            <a:ext cx="2257097" cy="22833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83CF-1C2B-2048-A583-587A169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" name="Picture 6" descr="A group of people standing next to a train&#10;&#10;Description automatically generated">
            <a:extLst>
              <a:ext uri="{FF2B5EF4-FFF2-40B4-BE49-F238E27FC236}">
                <a16:creationId xmlns:a16="http://schemas.microsoft.com/office/drawing/2014/main" id="{07D62E7F-80B3-CC4C-936A-3A85FD4FD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203" y="3842982"/>
            <a:ext cx="23255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Transportation Issues and Deficiencies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32" y="2236404"/>
            <a:ext cx="5160689" cy="38912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Weekday, weekend, and seasonal congestion </a:t>
            </a:r>
          </a:p>
          <a:p>
            <a:r>
              <a:rPr lang="en-US" dirty="0"/>
              <a:t>Low travel time reliability (expected delays)</a:t>
            </a:r>
          </a:p>
          <a:p>
            <a:r>
              <a:rPr lang="en-US" dirty="0"/>
              <a:t>Critical bottlenecks on I-5 and I-405</a:t>
            </a:r>
          </a:p>
          <a:p>
            <a:r>
              <a:rPr lang="en-US" dirty="0"/>
              <a:t>Dependence on east-west arterials</a:t>
            </a:r>
          </a:p>
          <a:p>
            <a:endParaRPr lang="en-US" dirty="0"/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332" y="1352261"/>
            <a:ext cx="591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Highways, Toll Roads, Arterials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0214"/>
            <a:ext cx="5727413" cy="32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Transportation Issues and Deficiencies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14" y="1958445"/>
            <a:ext cx="5775451" cy="33683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Limited transit accessibility attributable to low-density land use patterns</a:t>
            </a:r>
          </a:p>
          <a:p>
            <a:r>
              <a:rPr lang="en-US" dirty="0">
                <a:latin typeface="Arial"/>
                <a:cs typeface="Arial"/>
              </a:rPr>
              <a:t>Infrequent service, inconsistent reliability</a:t>
            </a:r>
          </a:p>
          <a:p>
            <a:r>
              <a:rPr lang="en-US" dirty="0">
                <a:latin typeface="Arial"/>
                <a:cs typeface="Arial"/>
              </a:rPr>
              <a:t>Less convenient than driving (wait times, transfers)</a:t>
            </a:r>
          </a:p>
          <a:p>
            <a:endParaRPr lang="en-US" sz="12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714" y="1216267"/>
            <a:ext cx="136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4" y="1958445"/>
            <a:ext cx="5318116" cy="39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45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Master.potx" id="{A66959D3-B806-4C94-907F-2803B5DC3CCA}" vid="{0BFB8A69-C532-48C8-8118-0518C90F09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BCC7AB976634A96359A604470FF36" ma:contentTypeVersion="12" ma:contentTypeDescription="Create a new document." ma:contentTypeScope="" ma:versionID="3e9d3c766f0fc93aa830a4af5a9011cb">
  <xsd:schema xmlns:xsd="http://www.w3.org/2001/XMLSchema" xmlns:xs="http://www.w3.org/2001/XMLSchema" xmlns:p="http://schemas.microsoft.com/office/2006/metadata/properties" xmlns:ns2="9153b15f-e8c3-4441-a56f-30433ebe7327" xmlns:ns3="7a4f859a-8064-41a1-98ab-c9d5774b3b4a" targetNamespace="http://schemas.microsoft.com/office/2006/metadata/properties" ma:root="true" ma:fieldsID="1c25304dce7350fe96ecf2cf30c8209b" ns2:_="" ns3:_="">
    <xsd:import namespace="9153b15f-e8c3-4441-a56f-30433ebe7327"/>
    <xsd:import namespace="7a4f859a-8064-41a1-98ab-c9d5774b3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3b15f-e8c3-4441-a56f-30433ebe7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859a-8064-41a1-98ab-c9d5774b3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50AD03-785F-49D6-A79A-8C34292A9390}">
  <ds:schemaRefs>
    <ds:schemaRef ds:uri="7a4f859a-8064-41a1-98ab-c9d5774b3b4a"/>
    <ds:schemaRef ds:uri="9153b15f-e8c3-4441-a56f-30433ebe73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15A65E-34BA-445F-8CEB-E0CF656122AD}">
  <ds:schemaRefs>
    <ds:schemaRef ds:uri="7a4f859a-8064-41a1-98ab-c9d5774b3b4a"/>
    <ds:schemaRef ds:uri="9153b15f-e8c3-4441-a56f-30433ebe73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A229A7-E5B5-46E2-927A-40576F2063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SlideMaster</Template>
  <TotalTime>2282</TotalTime>
  <Words>620</Words>
  <Application>Microsoft Office PowerPoint</Application>
  <PresentationFormat>Widescreen</PresentationFormat>
  <Paragraphs>136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1_Office Theme</vt:lpstr>
      <vt:lpstr>PowerPoint Presentation</vt:lpstr>
      <vt:lpstr>Background</vt:lpstr>
      <vt:lpstr>Study Objectives</vt:lpstr>
      <vt:lpstr>Study Scope Highlights</vt:lpstr>
      <vt:lpstr>Existing and Future No-Build Conditions</vt:lpstr>
      <vt:lpstr>Context for Study Goals</vt:lpstr>
      <vt:lpstr>Draft Study Goals</vt:lpstr>
      <vt:lpstr>Transportation Issues and Deficiencies</vt:lpstr>
      <vt:lpstr>Transportation Issues and Deficiencies</vt:lpstr>
      <vt:lpstr>Transportation Issues and Deficiencies</vt:lpstr>
      <vt:lpstr>Transportation Issues and Deficiencies</vt:lpstr>
      <vt:lpstr>Zoom Poll – Question 1</vt:lpstr>
      <vt:lpstr>Zoom Poll – Question 2</vt:lpstr>
      <vt:lpstr>Next Steps</vt:lpstr>
      <vt:lpstr>Stay Involved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SOCMTS</dc:subject>
  <dc:creator>Wang, Crystal</dc:creator>
  <cp:keywords/>
  <dc:description/>
  <cp:lastModifiedBy>Marissa Espino</cp:lastModifiedBy>
  <cp:revision>76</cp:revision>
  <cp:lastPrinted>2018-10-31T20:06:35Z</cp:lastPrinted>
  <dcterms:created xsi:type="dcterms:W3CDTF">2018-06-04T17:00:49Z</dcterms:created>
  <dcterms:modified xsi:type="dcterms:W3CDTF">2020-10-20T00:00:13Z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0x010100122BCC7AB976634A96359A604470FF36</vt:lpwstr>
  </property>
  <property fmtid="{D5CDD505-2E9C-101B-9397-08002B2CF9AE}" pid="3" name="Order">
    <vt:i4>400</vt:i4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