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71" r:id="rId5"/>
    <p:sldId id="316" r:id="rId6"/>
    <p:sldId id="326" r:id="rId7"/>
    <p:sldId id="327" r:id="rId8"/>
    <p:sldId id="320" r:id="rId9"/>
    <p:sldId id="321" r:id="rId10"/>
    <p:sldId id="322" r:id="rId11"/>
    <p:sldId id="323" r:id="rId12"/>
    <p:sldId id="329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Nord" initials="GN" lastIdx="6" clrIdx="0">
    <p:extLst>
      <p:ext uri="{19B8F6BF-5375-455C-9EA6-DF929625EA0E}">
        <p15:presenceInfo xmlns:p15="http://schemas.microsoft.com/office/powerpoint/2012/main" userId="S::gnord@octa.net::fe0aee6d-6e63-4b8f-b144-888764d4a6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7BA"/>
    <a:srgbClr val="4472C3"/>
    <a:srgbClr val="25A84B"/>
    <a:srgbClr val="FCFEFF"/>
    <a:srgbClr val="2EAC50"/>
    <a:srgbClr val="E5F0C8"/>
    <a:srgbClr val="22A9D3"/>
    <a:srgbClr val="0084A9"/>
    <a:srgbClr val="1695A2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2C2F1D-4046-4FE7-8450-23D8F7CF8CC7}" v="90" dt="2020-10-14T23:41:19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Sharvini" userId="8d25a643-30aa-4e1c-a618-5e5abe30cad1" providerId="ADAL" clId="{B88F10C3-8B1C-4494-B82F-53EEE511E3B9}"/>
    <pc:docChg chg="delSld">
      <pc:chgData name="Sam Sharvini" userId="8d25a643-30aa-4e1c-a618-5e5abe30cad1" providerId="ADAL" clId="{B88F10C3-8B1C-4494-B82F-53EEE511E3B9}" dt="2020-10-15T00:19:23.020" v="0" actId="2696"/>
      <pc:docMkLst>
        <pc:docMk/>
      </pc:docMkLst>
      <pc:sldChg chg="del">
        <pc:chgData name="Sam Sharvini" userId="8d25a643-30aa-4e1c-a618-5e5abe30cad1" providerId="ADAL" clId="{B88F10C3-8B1C-4494-B82F-53EEE511E3B9}" dt="2020-10-15T00:19:23.020" v="0" actId="2696"/>
        <pc:sldMkLst>
          <pc:docMk/>
          <pc:sldMk cId="2203590287" sldId="317"/>
        </pc:sldMkLst>
      </pc:sldChg>
    </pc:docChg>
  </pc:docChgLst>
  <pc:docChgLst>
    <pc:chgData name="Gregory Nord" userId="S::gnord@octa.net::fe0aee6d-6e63-4b8f-b144-888764d4a641" providerId="AD" clId="Web-{BD2C2F1D-4046-4FE7-8450-23D8F7CF8CC7}"/>
    <pc:docChg chg="modSld">
      <pc:chgData name="Gregory Nord" userId="S::gnord@octa.net::fe0aee6d-6e63-4b8f-b144-888764d4a641" providerId="AD" clId="Web-{BD2C2F1D-4046-4FE7-8450-23D8F7CF8CC7}" dt="2020-10-14T23:41:19.209" v="88" actId="20577"/>
      <pc:docMkLst>
        <pc:docMk/>
      </pc:docMkLst>
      <pc:sldChg chg="modSp">
        <pc:chgData name="Gregory Nord" userId="S::gnord@octa.net::fe0aee6d-6e63-4b8f-b144-888764d4a641" providerId="AD" clId="Web-{BD2C2F1D-4046-4FE7-8450-23D8F7CF8CC7}" dt="2020-10-14T23:40:21.817" v="62" actId="14100"/>
        <pc:sldMkLst>
          <pc:docMk/>
          <pc:sldMk cId="2241679830" sldId="320"/>
        </pc:sldMkLst>
        <pc:spChg chg="mod">
          <ac:chgData name="Gregory Nord" userId="S::gnord@octa.net::fe0aee6d-6e63-4b8f-b144-888764d4a641" providerId="AD" clId="Web-{BD2C2F1D-4046-4FE7-8450-23D8F7CF8CC7}" dt="2020-10-14T23:40:21.817" v="62" actId="14100"/>
          <ac:spMkLst>
            <pc:docMk/>
            <pc:sldMk cId="2241679830" sldId="320"/>
            <ac:spMk id="3" creationId="{792BFAFA-894C-47F3-BF0B-40435EC3559B}"/>
          </ac:spMkLst>
        </pc:spChg>
      </pc:sldChg>
      <pc:sldChg chg="modSp">
        <pc:chgData name="Gregory Nord" userId="S::gnord@octa.net::fe0aee6d-6e63-4b8f-b144-888764d4a641" providerId="AD" clId="Web-{BD2C2F1D-4046-4FE7-8450-23D8F7CF8CC7}" dt="2020-10-14T23:41:19.209" v="87" actId="20577"/>
        <pc:sldMkLst>
          <pc:docMk/>
          <pc:sldMk cId="1534743067" sldId="323"/>
        </pc:sldMkLst>
        <pc:spChg chg="mod">
          <ac:chgData name="Gregory Nord" userId="S::gnord@octa.net::fe0aee6d-6e63-4b8f-b144-888764d4a641" providerId="AD" clId="Web-{BD2C2F1D-4046-4FE7-8450-23D8F7CF8CC7}" dt="2020-10-14T23:41:19.209" v="87" actId="20577"/>
          <ac:spMkLst>
            <pc:docMk/>
            <pc:sldMk cId="1534743067" sldId="323"/>
            <ac:spMk id="2" creationId="{501342E8-EF5C-4D6F-86C7-CBF2C5D9F2C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179B2-9957-4863-A2C0-6A128AD4A28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9449D-4661-4000-8FDE-896E8659F542}">
      <dgm:prSet phldrT="[Text]"/>
      <dgm:spPr/>
      <dgm:t>
        <a:bodyPr/>
        <a:lstStyle/>
        <a:p>
          <a:r>
            <a:rPr lang="en-US" b="1"/>
            <a:t>Phase 1</a:t>
          </a:r>
        </a:p>
        <a:p>
          <a:r>
            <a:rPr lang="en-US"/>
            <a:t>(2018-2020)</a:t>
          </a:r>
        </a:p>
      </dgm:t>
    </dgm:pt>
    <dgm:pt modelId="{F57E4669-AF6B-4576-ABBF-C185297795D2}" type="parTrans" cxnId="{2AF388C3-8BBE-4EC8-AA63-BEE08F7B1CA0}">
      <dgm:prSet/>
      <dgm:spPr/>
      <dgm:t>
        <a:bodyPr/>
        <a:lstStyle/>
        <a:p>
          <a:endParaRPr lang="en-US"/>
        </a:p>
      </dgm:t>
    </dgm:pt>
    <dgm:pt modelId="{B996EA81-D2E2-4D1A-9797-1F49CA91A605}" type="sibTrans" cxnId="{2AF388C3-8BBE-4EC8-AA63-BEE08F7B1CA0}">
      <dgm:prSet/>
      <dgm:spPr/>
      <dgm:t>
        <a:bodyPr/>
        <a:lstStyle/>
        <a:p>
          <a:endParaRPr lang="en-US"/>
        </a:p>
      </dgm:t>
    </dgm:pt>
    <dgm:pt modelId="{86AC1CAA-6B54-48E2-BF8C-5EF7240363B0}">
      <dgm:prSet phldrT="[Text]" custT="1"/>
      <dgm:spPr/>
      <dgm:t>
        <a:bodyPr/>
        <a:lstStyle/>
        <a:p>
          <a:r>
            <a:rPr lang="en-US" sz="1800"/>
            <a:t>Evaluate conceptual scenarios</a:t>
          </a:r>
        </a:p>
      </dgm:t>
    </dgm:pt>
    <dgm:pt modelId="{7EFA9456-46C7-464E-A47D-8454C5414FB4}" type="parTrans" cxnId="{CA3278FF-0D96-4EBB-863D-10660D83057F}">
      <dgm:prSet/>
      <dgm:spPr/>
      <dgm:t>
        <a:bodyPr/>
        <a:lstStyle/>
        <a:p>
          <a:endParaRPr lang="en-US"/>
        </a:p>
      </dgm:t>
    </dgm:pt>
    <dgm:pt modelId="{4D418EA8-4D22-4F4F-9CBD-C358AFA071B8}" type="sibTrans" cxnId="{CA3278FF-0D96-4EBB-863D-10660D83057F}">
      <dgm:prSet/>
      <dgm:spPr/>
      <dgm:t>
        <a:bodyPr/>
        <a:lstStyle/>
        <a:p>
          <a:endParaRPr lang="en-US"/>
        </a:p>
      </dgm:t>
    </dgm:pt>
    <dgm:pt modelId="{9C12BC01-C6C3-48D0-BB13-60F9AD5A0B58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Determine merit for Phase 2</a:t>
          </a:r>
        </a:p>
      </dgm:t>
    </dgm:pt>
    <dgm:pt modelId="{B5FE0A99-11DD-4FE0-974C-DF09B4C91642}" type="parTrans" cxnId="{0A687242-0CC3-4A49-986A-E78E414485F6}">
      <dgm:prSet/>
      <dgm:spPr/>
      <dgm:t>
        <a:bodyPr/>
        <a:lstStyle/>
        <a:p>
          <a:endParaRPr lang="en-US"/>
        </a:p>
      </dgm:t>
    </dgm:pt>
    <dgm:pt modelId="{8E38EF07-246E-434C-9C2A-C6825D2F3B78}" type="sibTrans" cxnId="{0A687242-0CC3-4A49-986A-E78E414485F6}">
      <dgm:prSet/>
      <dgm:spPr/>
      <dgm:t>
        <a:bodyPr/>
        <a:lstStyle/>
        <a:p>
          <a:endParaRPr lang="en-US"/>
        </a:p>
      </dgm:t>
    </dgm:pt>
    <dgm:pt modelId="{A3AD1014-0D0B-4A71-9183-8258AFCC61FA}">
      <dgm:prSet phldrT="[Text]"/>
      <dgm:spPr/>
      <dgm:t>
        <a:bodyPr/>
        <a:lstStyle/>
        <a:p>
          <a:r>
            <a:rPr lang="en-US" b="1"/>
            <a:t>Phase 2</a:t>
          </a:r>
        </a:p>
        <a:p>
          <a:r>
            <a:rPr lang="en-US"/>
            <a:t>(2021-2023)*</a:t>
          </a:r>
        </a:p>
      </dgm:t>
    </dgm:pt>
    <dgm:pt modelId="{B1D0D18F-0362-4C9E-9647-5982E88B7CFD}" type="parTrans" cxnId="{3A9D71EC-2E96-4F2E-B080-88D10C16C085}">
      <dgm:prSet/>
      <dgm:spPr/>
      <dgm:t>
        <a:bodyPr/>
        <a:lstStyle/>
        <a:p>
          <a:endParaRPr lang="en-US"/>
        </a:p>
      </dgm:t>
    </dgm:pt>
    <dgm:pt modelId="{7DB6F4F2-98E3-453B-B600-56A54D73D89A}" type="sibTrans" cxnId="{3A9D71EC-2E96-4F2E-B080-88D10C16C085}">
      <dgm:prSet/>
      <dgm:spPr/>
      <dgm:t>
        <a:bodyPr/>
        <a:lstStyle/>
        <a:p>
          <a:endParaRPr lang="en-US"/>
        </a:p>
      </dgm:t>
    </dgm:pt>
    <dgm:pt modelId="{AB773648-C14E-44F8-BA35-E3AA3614BF81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Establish site goals, objectives</a:t>
          </a:r>
          <a:r>
            <a:rPr lang="en-US" sz="1800">
              <a:solidFill>
                <a:schemeClr val="tx1"/>
              </a:solidFill>
            </a:rPr>
            <a:t>, options</a:t>
          </a:r>
          <a:endParaRPr lang="en-US" sz="1800" dirty="0">
            <a:solidFill>
              <a:schemeClr val="tx1"/>
            </a:solidFill>
          </a:endParaRPr>
        </a:p>
      </dgm:t>
    </dgm:pt>
    <dgm:pt modelId="{5F1F6519-ECBE-413A-A17F-A05062DF481F}" type="parTrans" cxnId="{CDFE6802-4998-48CD-8BAF-07D7337C55DA}">
      <dgm:prSet/>
      <dgm:spPr/>
      <dgm:t>
        <a:bodyPr/>
        <a:lstStyle/>
        <a:p>
          <a:endParaRPr lang="en-US"/>
        </a:p>
      </dgm:t>
    </dgm:pt>
    <dgm:pt modelId="{716905C5-B271-4B70-9434-B58039D3C15B}" type="sibTrans" cxnId="{CDFE6802-4998-48CD-8BAF-07D7337C55DA}">
      <dgm:prSet/>
      <dgm:spPr/>
      <dgm:t>
        <a:bodyPr/>
        <a:lstStyle/>
        <a:p>
          <a:endParaRPr lang="en-US"/>
        </a:p>
      </dgm:t>
    </dgm:pt>
    <dgm:pt modelId="{D9177267-4343-4CFA-9FB4-FDF42DCD1178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Engage developers</a:t>
          </a:r>
        </a:p>
      </dgm:t>
    </dgm:pt>
    <dgm:pt modelId="{B76AFD47-510A-4336-8318-213AEB8ECCBE}" type="parTrans" cxnId="{B31CBCAD-731F-445A-9381-7885A43450B7}">
      <dgm:prSet/>
      <dgm:spPr/>
      <dgm:t>
        <a:bodyPr/>
        <a:lstStyle/>
        <a:p>
          <a:endParaRPr lang="en-US"/>
        </a:p>
      </dgm:t>
    </dgm:pt>
    <dgm:pt modelId="{1FBEDCEC-0E6B-4974-BC69-6430F5E8AF09}" type="sibTrans" cxnId="{B31CBCAD-731F-445A-9381-7885A43450B7}">
      <dgm:prSet/>
      <dgm:spPr/>
      <dgm:t>
        <a:bodyPr/>
        <a:lstStyle/>
        <a:p>
          <a:endParaRPr lang="en-US"/>
        </a:p>
      </dgm:t>
    </dgm:pt>
    <dgm:pt modelId="{DE0F1FAE-DDE5-456D-BDCA-210D1F33AF1D}">
      <dgm:prSet phldrT="[Text]"/>
      <dgm:spPr/>
      <dgm:t>
        <a:bodyPr/>
        <a:lstStyle/>
        <a:p>
          <a:r>
            <a:rPr lang="en-US" b="1"/>
            <a:t>Phase 3</a:t>
          </a:r>
        </a:p>
        <a:p>
          <a:r>
            <a:rPr lang="en-US"/>
            <a:t>(2023-2026)*</a:t>
          </a:r>
        </a:p>
      </dgm:t>
    </dgm:pt>
    <dgm:pt modelId="{C3332E59-A364-4BB0-9A09-E3DFFA7A1FFB}" type="parTrans" cxnId="{B1414247-732E-43E7-B13D-7377EDA25E5D}">
      <dgm:prSet/>
      <dgm:spPr/>
      <dgm:t>
        <a:bodyPr/>
        <a:lstStyle/>
        <a:p>
          <a:endParaRPr lang="en-US"/>
        </a:p>
      </dgm:t>
    </dgm:pt>
    <dgm:pt modelId="{3926CC9F-6D8E-4FAC-8BEA-D10FFB57243E}" type="sibTrans" cxnId="{B1414247-732E-43E7-B13D-7377EDA25E5D}">
      <dgm:prSet/>
      <dgm:spPr/>
      <dgm:t>
        <a:bodyPr/>
        <a:lstStyle/>
        <a:p>
          <a:endParaRPr lang="en-US"/>
        </a:p>
      </dgm:t>
    </dgm:pt>
    <dgm:pt modelId="{B08A50D3-16DA-464B-87AD-277DD3F05144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Update land-use zoning</a:t>
          </a:r>
        </a:p>
      </dgm:t>
    </dgm:pt>
    <dgm:pt modelId="{C64CAEF4-9877-4757-8067-184AAA671A98}" type="parTrans" cxnId="{F1DCD4A1-8982-4647-9F99-0939680F999D}">
      <dgm:prSet/>
      <dgm:spPr/>
      <dgm:t>
        <a:bodyPr/>
        <a:lstStyle/>
        <a:p>
          <a:endParaRPr lang="en-US"/>
        </a:p>
      </dgm:t>
    </dgm:pt>
    <dgm:pt modelId="{C4C8F9DB-7BA8-42E3-8040-6C84F6213EFE}" type="sibTrans" cxnId="{F1DCD4A1-8982-4647-9F99-0939680F999D}">
      <dgm:prSet/>
      <dgm:spPr/>
      <dgm:t>
        <a:bodyPr/>
        <a:lstStyle/>
        <a:p>
          <a:endParaRPr lang="en-US"/>
        </a:p>
      </dgm:t>
    </dgm:pt>
    <dgm:pt modelId="{DA7DCFB6-1544-44AF-8654-5D1764645E63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Prepare project environmental documents</a:t>
          </a:r>
        </a:p>
      </dgm:t>
    </dgm:pt>
    <dgm:pt modelId="{1E51A61C-78E7-401D-B89C-ED100CDF6269}" type="parTrans" cxnId="{68954517-5979-4D46-BD8C-8C2B94108D36}">
      <dgm:prSet/>
      <dgm:spPr/>
      <dgm:t>
        <a:bodyPr/>
        <a:lstStyle/>
        <a:p>
          <a:endParaRPr lang="en-US"/>
        </a:p>
      </dgm:t>
    </dgm:pt>
    <dgm:pt modelId="{7212161C-AEFB-496E-8392-DCD8F82577DB}" type="sibTrans" cxnId="{68954517-5979-4D46-BD8C-8C2B94108D36}">
      <dgm:prSet/>
      <dgm:spPr/>
      <dgm:t>
        <a:bodyPr/>
        <a:lstStyle/>
        <a:p>
          <a:endParaRPr lang="en-US"/>
        </a:p>
      </dgm:t>
    </dgm:pt>
    <dgm:pt modelId="{B9F5BE91-9EE1-4336-8C2F-18AED5BA76BE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Developer selection</a:t>
          </a:r>
        </a:p>
      </dgm:t>
    </dgm:pt>
    <dgm:pt modelId="{9E5C23C1-8D3C-4C6B-9F07-B7C378156CCE}" type="parTrans" cxnId="{0A5433D8-8A21-498B-AAC7-8C08881409B2}">
      <dgm:prSet/>
      <dgm:spPr/>
      <dgm:t>
        <a:bodyPr/>
        <a:lstStyle/>
        <a:p>
          <a:endParaRPr lang="en-US"/>
        </a:p>
      </dgm:t>
    </dgm:pt>
    <dgm:pt modelId="{EEB868DC-7BBF-4EB3-B000-8696B87763A6}" type="sibTrans" cxnId="{0A5433D8-8A21-498B-AAC7-8C08881409B2}">
      <dgm:prSet/>
      <dgm:spPr/>
      <dgm:t>
        <a:bodyPr/>
        <a:lstStyle/>
        <a:p>
          <a:endParaRPr lang="en-US"/>
        </a:p>
      </dgm:t>
    </dgm:pt>
    <dgm:pt modelId="{04147D92-D254-4EE7-9B2C-89B818991E2E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Establish site plan</a:t>
          </a:r>
        </a:p>
      </dgm:t>
    </dgm:pt>
    <dgm:pt modelId="{A2295FA4-BAC3-4BA8-A206-3313F94574D4}" type="parTrans" cxnId="{8F12083C-796D-4DB0-8E8C-CDBC4BCF9384}">
      <dgm:prSet/>
      <dgm:spPr/>
      <dgm:t>
        <a:bodyPr/>
        <a:lstStyle/>
        <a:p>
          <a:endParaRPr lang="en-US"/>
        </a:p>
      </dgm:t>
    </dgm:pt>
    <dgm:pt modelId="{4DD4E399-BCFE-41D6-819D-8CE195878C76}" type="sibTrans" cxnId="{8F12083C-796D-4DB0-8E8C-CDBC4BCF9384}">
      <dgm:prSet/>
      <dgm:spPr/>
      <dgm:t>
        <a:bodyPr/>
        <a:lstStyle/>
        <a:p>
          <a:endParaRPr lang="en-US"/>
        </a:p>
      </dgm:t>
    </dgm:pt>
    <dgm:pt modelId="{4C2FB0FC-3C89-42DE-9FA9-3794437F43A9}">
      <dgm:prSet phldrT="[Text]"/>
      <dgm:spPr/>
      <dgm:t>
        <a:bodyPr/>
        <a:lstStyle/>
        <a:p>
          <a:r>
            <a:rPr lang="en-US" b="1"/>
            <a:t>Phase 4</a:t>
          </a:r>
        </a:p>
        <a:p>
          <a:r>
            <a:rPr lang="en-US"/>
            <a:t>(2026-20XX)*</a:t>
          </a:r>
        </a:p>
      </dgm:t>
    </dgm:pt>
    <dgm:pt modelId="{DBD226E7-308B-4D63-A62A-308052B4C7E4}" type="parTrans" cxnId="{A25C88FF-39C4-480C-BF39-B0D9A900C2B6}">
      <dgm:prSet/>
      <dgm:spPr/>
      <dgm:t>
        <a:bodyPr/>
        <a:lstStyle/>
        <a:p>
          <a:endParaRPr lang="en-US"/>
        </a:p>
      </dgm:t>
    </dgm:pt>
    <dgm:pt modelId="{6F110DA2-2B71-4F89-A348-CECD1D96C484}" type="sibTrans" cxnId="{A25C88FF-39C4-480C-BF39-B0D9A900C2B6}">
      <dgm:prSet/>
      <dgm:spPr/>
      <dgm:t>
        <a:bodyPr/>
        <a:lstStyle/>
        <a:p>
          <a:endParaRPr lang="en-US"/>
        </a:p>
      </dgm:t>
    </dgm:pt>
    <dgm:pt modelId="{DD345CFC-8248-47DC-877B-3B0584420DC2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Construction </a:t>
          </a:r>
        </a:p>
      </dgm:t>
    </dgm:pt>
    <dgm:pt modelId="{13F0059E-8473-4074-9163-B43A6CCD7EEF}" type="parTrans" cxnId="{54E9F405-C4D7-4EA6-AE45-5823F8FBA3A4}">
      <dgm:prSet/>
      <dgm:spPr/>
      <dgm:t>
        <a:bodyPr/>
        <a:lstStyle/>
        <a:p>
          <a:endParaRPr lang="en-US"/>
        </a:p>
      </dgm:t>
    </dgm:pt>
    <dgm:pt modelId="{8147872B-0443-4F8B-82F5-7B34DD666E7A}" type="sibTrans" cxnId="{54E9F405-C4D7-4EA6-AE45-5823F8FBA3A4}">
      <dgm:prSet/>
      <dgm:spPr/>
      <dgm:t>
        <a:bodyPr/>
        <a:lstStyle/>
        <a:p>
          <a:endParaRPr lang="en-US"/>
        </a:p>
      </dgm:t>
    </dgm:pt>
    <dgm:pt modelId="{F95FC689-5BE3-4E22-8D00-D7089EE9775D}">
      <dgm:prSet phldrT="[Text]" custT="1"/>
      <dgm:spPr/>
      <dgm:t>
        <a:bodyPr/>
        <a:lstStyle/>
        <a:p>
          <a:r>
            <a:rPr lang="en-US" sz="1800">
              <a:solidFill>
                <a:schemeClr val="tx1"/>
              </a:solidFill>
            </a:rPr>
            <a:t>Prepare joint development project guidelines</a:t>
          </a:r>
        </a:p>
      </dgm:t>
    </dgm:pt>
    <dgm:pt modelId="{2D777AC9-8849-4562-9380-E80B09155136}" type="parTrans" cxnId="{A4DE9D5F-38A7-4EA9-92AC-D0374EB34717}">
      <dgm:prSet/>
      <dgm:spPr/>
      <dgm:t>
        <a:bodyPr/>
        <a:lstStyle/>
        <a:p>
          <a:endParaRPr lang="en-US"/>
        </a:p>
      </dgm:t>
    </dgm:pt>
    <dgm:pt modelId="{70AAB995-985F-428F-AEE7-670EA933706D}" type="sibTrans" cxnId="{A4DE9D5F-38A7-4EA9-92AC-D0374EB34717}">
      <dgm:prSet/>
      <dgm:spPr/>
      <dgm:t>
        <a:bodyPr/>
        <a:lstStyle/>
        <a:p>
          <a:endParaRPr lang="en-US"/>
        </a:p>
      </dgm:t>
    </dgm:pt>
    <dgm:pt modelId="{06EE335B-2E7E-45C3-9B65-6E69CD0EA807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Determine merit for Phase 3</a:t>
          </a:r>
        </a:p>
      </dgm:t>
    </dgm:pt>
    <dgm:pt modelId="{863EA725-58D7-43ED-9635-1DF38A3831ED}" type="parTrans" cxnId="{740C7DB7-F907-45C2-B3D1-3642DDB71F4D}">
      <dgm:prSet/>
      <dgm:spPr/>
      <dgm:t>
        <a:bodyPr/>
        <a:lstStyle/>
        <a:p>
          <a:endParaRPr lang="en-US"/>
        </a:p>
      </dgm:t>
    </dgm:pt>
    <dgm:pt modelId="{95CAE418-E2D8-44F8-998C-7607F7132293}" type="sibTrans" cxnId="{740C7DB7-F907-45C2-B3D1-3642DDB71F4D}">
      <dgm:prSet/>
      <dgm:spPr/>
      <dgm:t>
        <a:bodyPr/>
        <a:lstStyle/>
        <a:p>
          <a:endParaRPr lang="en-US"/>
        </a:p>
      </dgm:t>
    </dgm:pt>
    <dgm:pt modelId="{955DAED9-F5D3-4235-BD3C-88FCA9C9803D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Prepare draft/conceptual development agreement</a:t>
          </a:r>
        </a:p>
      </dgm:t>
    </dgm:pt>
    <dgm:pt modelId="{9C0CFA83-C634-4856-A948-27E1172C5EC0}" type="parTrans" cxnId="{B0B59C3F-5809-493B-9090-F091033D074D}">
      <dgm:prSet/>
      <dgm:spPr/>
      <dgm:t>
        <a:bodyPr/>
        <a:lstStyle/>
        <a:p>
          <a:endParaRPr lang="en-US"/>
        </a:p>
      </dgm:t>
    </dgm:pt>
    <dgm:pt modelId="{E7E97147-F502-4340-A00E-8CBA247D1383}" type="sibTrans" cxnId="{B0B59C3F-5809-493B-9090-F091033D074D}">
      <dgm:prSet/>
      <dgm:spPr/>
      <dgm:t>
        <a:bodyPr/>
        <a:lstStyle/>
        <a:p>
          <a:endParaRPr lang="en-US"/>
        </a:p>
      </dgm:t>
    </dgm:pt>
    <dgm:pt modelId="{1091CA4E-03D8-4D69-8651-0C1FB9A2D0A7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Invitation for bids</a:t>
          </a:r>
        </a:p>
      </dgm:t>
    </dgm:pt>
    <dgm:pt modelId="{91B9A829-A02B-466D-B459-064C5EDA97AA}" type="parTrans" cxnId="{EC3FE364-A3B0-421E-9445-F85A5E07A8E0}">
      <dgm:prSet/>
      <dgm:spPr/>
      <dgm:t>
        <a:bodyPr/>
        <a:lstStyle/>
        <a:p>
          <a:endParaRPr lang="en-US"/>
        </a:p>
      </dgm:t>
    </dgm:pt>
    <dgm:pt modelId="{325E72C2-F2E1-4893-8A80-771F0E013F6F}" type="sibTrans" cxnId="{EC3FE364-A3B0-421E-9445-F85A5E07A8E0}">
      <dgm:prSet/>
      <dgm:spPr/>
      <dgm:t>
        <a:bodyPr/>
        <a:lstStyle/>
        <a:p>
          <a:endParaRPr lang="en-US"/>
        </a:p>
      </dgm:t>
    </dgm:pt>
    <dgm:pt modelId="{75DC7FEA-BFA2-4CB0-994D-592F16C6692F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Board policy direction/action</a:t>
          </a:r>
        </a:p>
      </dgm:t>
    </dgm:pt>
    <dgm:pt modelId="{4A9D5057-4A5B-44CE-AA1D-7B1CB0882B1D}" type="parTrans" cxnId="{9AB9C404-B2F5-4687-93DA-56F659BCDB18}">
      <dgm:prSet/>
      <dgm:spPr/>
      <dgm:t>
        <a:bodyPr/>
        <a:lstStyle/>
        <a:p>
          <a:endParaRPr lang="en-US"/>
        </a:p>
      </dgm:t>
    </dgm:pt>
    <dgm:pt modelId="{A64657AC-CE88-4DC3-92A0-5FC2F66B49D0}" type="sibTrans" cxnId="{9AB9C404-B2F5-4687-93DA-56F659BCDB18}">
      <dgm:prSet/>
      <dgm:spPr/>
      <dgm:t>
        <a:bodyPr/>
        <a:lstStyle/>
        <a:p>
          <a:endParaRPr lang="en-US"/>
        </a:p>
      </dgm:t>
    </dgm:pt>
    <dgm:pt modelId="{EFA0E8B1-0BE4-4D67-A6C2-F64A7A7F4176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Board policy direction/action</a:t>
          </a:r>
        </a:p>
      </dgm:t>
    </dgm:pt>
    <dgm:pt modelId="{6EE8BFF1-ABAF-4F83-B4B4-CF460965CC3F}" type="parTrans" cxnId="{0F4564EF-D8B8-4296-A630-0523B246A58C}">
      <dgm:prSet/>
      <dgm:spPr/>
      <dgm:t>
        <a:bodyPr/>
        <a:lstStyle/>
        <a:p>
          <a:endParaRPr lang="en-US"/>
        </a:p>
      </dgm:t>
    </dgm:pt>
    <dgm:pt modelId="{DE621CC0-AD63-46C3-BBF8-110EF0AF8E35}" type="sibTrans" cxnId="{0F4564EF-D8B8-4296-A630-0523B246A58C}">
      <dgm:prSet/>
      <dgm:spPr/>
      <dgm:t>
        <a:bodyPr/>
        <a:lstStyle/>
        <a:p>
          <a:endParaRPr lang="en-US"/>
        </a:p>
      </dgm:t>
    </dgm:pt>
    <dgm:pt modelId="{B0DC9346-4D4D-4611-B23B-0DCDE2A19CCD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Board policy direction/action</a:t>
          </a:r>
        </a:p>
      </dgm:t>
    </dgm:pt>
    <dgm:pt modelId="{5EF3192A-2884-40DF-A047-63479254E6A2}" type="sibTrans" cxnId="{30F36F9C-94F1-4BAD-A8CE-FFD1F6F8E785}">
      <dgm:prSet/>
      <dgm:spPr/>
      <dgm:t>
        <a:bodyPr/>
        <a:lstStyle/>
        <a:p>
          <a:endParaRPr lang="en-US"/>
        </a:p>
      </dgm:t>
    </dgm:pt>
    <dgm:pt modelId="{5D000BA1-2DFF-4ABC-B651-61308B797DC1}" type="parTrans" cxnId="{30F36F9C-94F1-4BAD-A8CE-FFD1F6F8E785}">
      <dgm:prSet/>
      <dgm:spPr/>
      <dgm:t>
        <a:bodyPr/>
        <a:lstStyle/>
        <a:p>
          <a:endParaRPr lang="en-US"/>
        </a:p>
      </dgm:t>
    </dgm:pt>
    <dgm:pt modelId="{996530FC-CE11-41B3-9E2E-FFEB0B7B9DB4}" type="pres">
      <dgm:prSet presAssocID="{5A2179B2-9957-4863-A2C0-6A128AD4A282}" presName="Name0" presStyleCnt="0">
        <dgm:presLayoutVars>
          <dgm:dir/>
          <dgm:animLvl val="lvl"/>
          <dgm:resizeHandles val="exact"/>
        </dgm:presLayoutVars>
      </dgm:prSet>
      <dgm:spPr/>
    </dgm:pt>
    <dgm:pt modelId="{C253F9F4-FBE4-46AB-B3B4-F52449677146}" type="pres">
      <dgm:prSet presAssocID="{5A2179B2-9957-4863-A2C0-6A128AD4A282}" presName="dummy" presStyleCnt="0"/>
      <dgm:spPr/>
    </dgm:pt>
    <dgm:pt modelId="{B7D4CFD3-3864-4E1C-88B4-4E26E2CAFA03}" type="pres">
      <dgm:prSet presAssocID="{5A2179B2-9957-4863-A2C0-6A128AD4A282}" presName="linH" presStyleCnt="0"/>
      <dgm:spPr/>
    </dgm:pt>
    <dgm:pt modelId="{F1FB837A-9030-4D9D-8091-90F64CC3FF52}" type="pres">
      <dgm:prSet presAssocID="{5A2179B2-9957-4863-A2C0-6A128AD4A282}" presName="padding1" presStyleCnt="0"/>
      <dgm:spPr/>
    </dgm:pt>
    <dgm:pt modelId="{D075124C-51BD-4108-9092-B2C68FBDC972}" type="pres">
      <dgm:prSet presAssocID="{1F19449D-4661-4000-8FDE-896E8659F542}" presName="linV" presStyleCnt="0"/>
      <dgm:spPr/>
    </dgm:pt>
    <dgm:pt modelId="{87F114EA-8EDB-44A8-A229-F18A629D6A42}" type="pres">
      <dgm:prSet presAssocID="{1F19449D-4661-4000-8FDE-896E8659F542}" presName="spVertical1" presStyleCnt="0"/>
      <dgm:spPr/>
    </dgm:pt>
    <dgm:pt modelId="{1E8AB294-FAEF-4665-830D-A1EB7C18131E}" type="pres">
      <dgm:prSet presAssocID="{1F19449D-4661-4000-8FDE-896E8659F542}" presName="parTx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6963F0D5-D839-4365-9638-297D5695B0C7}" type="pres">
      <dgm:prSet presAssocID="{1F19449D-4661-4000-8FDE-896E8659F542}" presName="spVertical2" presStyleCnt="0"/>
      <dgm:spPr/>
    </dgm:pt>
    <dgm:pt modelId="{168E737B-F2E2-426F-BBEC-DB9167ABE538}" type="pres">
      <dgm:prSet presAssocID="{1F19449D-4661-4000-8FDE-896E8659F542}" presName="spVertical3" presStyleCnt="0"/>
      <dgm:spPr/>
    </dgm:pt>
    <dgm:pt modelId="{F301CFDF-6A0D-4022-995E-5A7985D09BDC}" type="pres">
      <dgm:prSet presAssocID="{1F19449D-4661-4000-8FDE-896E8659F542}" presName="desTx" presStyleLbl="revTx" presStyleIdx="1" presStyleCnt="8">
        <dgm:presLayoutVars>
          <dgm:bulletEnabled val="1"/>
        </dgm:presLayoutVars>
      </dgm:prSet>
      <dgm:spPr/>
    </dgm:pt>
    <dgm:pt modelId="{223F70C3-DE04-4612-88D3-B195228CC0E8}" type="pres">
      <dgm:prSet presAssocID="{B996EA81-D2E2-4D1A-9797-1F49CA91A605}" presName="space" presStyleCnt="0"/>
      <dgm:spPr/>
    </dgm:pt>
    <dgm:pt modelId="{934EE2CC-371F-464C-A52F-C39FCDF8CF42}" type="pres">
      <dgm:prSet presAssocID="{A3AD1014-0D0B-4A71-9183-8258AFCC61FA}" presName="linV" presStyleCnt="0"/>
      <dgm:spPr/>
    </dgm:pt>
    <dgm:pt modelId="{46B769C5-AC1C-4EA5-8DEC-0E5121043BBA}" type="pres">
      <dgm:prSet presAssocID="{A3AD1014-0D0B-4A71-9183-8258AFCC61FA}" presName="spVertical1" presStyleCnt="0"/>
      <dgm:spPr/>
    </dgm:pt>
    <dgm:pt modelId="{CA377EFF-A190-4F3B-8048-C085A826D06A}" type="pres">
      <dgm:prSet presAssocID="{A3AD1014-0D0B-4A71-9183-8258AFCC61FA}" presName="parTx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21803CD6-10B3-4EDF-A62D-14B06626BF07}" type="pres">
      <dgm:prSet presAssocID="{A3AD1014-0D0B-4A71-9183-8258AFCC61FA}" presName="spVertical2" presStyleCnt="0"/>
      <dgm:spPr/>
    </dgm:pt>
    <dgm:pt modelId="{694BF47B-5CD1-4C6D-A8A4-E6FC5E617E35}" type="pres">
      <dgm:prSet presAssocID="{A3AD1014-0D0B-4A71-9183-8258AFCC61FA}" presName="spVertical3" presStyleCnt="0"/>
      <dgm:spPr/>
    </dgm:pt>
    <dgm:pt modelId="{4261ACE1-12F8-4547-AAEE-3D511D6F8849}" type="pres">
      <dgm:prSet presAssocID="{A3AD1014-0D0B-4A71-9183-8258AFCC61FA}" presName="desTx" presStyleLbl="revTx" presStyleIdx="3" presStyleCnt="8">
        <dgm:presLayoutVars>
          <dgm:bulletEnabled val="1"/>
        </dgm:presLayoutVars>
      </dgm:prSet>
      <dgm:spPr/>
    </dgm:pt>
    <dgm:pt modelId="{877D1ADB-CFAD-440F-A283-73F89BD96CEB}" type="pres">
      <dgm:prSet presAssocID="{7DB6F4F2-98E3-453B-B600-56A54D73D89A}" presName="space" presStyleCnt="0"/>
      <dgm:spPr/>
    </dgm:pt>
    <dgm:pt modelId="{CEBC05D1-E3E9-4EDB-A9E4-3A03003FB2EC}" type="pres">
      <dgm:prSet presAssocID="{DE0F1FAE-DDE5-456D-BDCA-210D1F33AF1D}" presName="linV" presStyleCnt="0"/>
      <dgm:spPr/>
    </dgm:pt>
    <dgm:pt modelId="{7003463B-687E-412F-9283-23E41A300FB3}" type="pres">
      <dgm:prSet presAssocID="{DE0F1FAE-DDE5-456D-BDCA-210D1F33AF1D}" presName="spVertical1" presStyleCnt="0"/>
      <dgm:spPr/>
    </dgm:pt>
    <dgm:pt modelId="{6E311DE8-C4E4-420A-B27B-89FA21F6022D}" type="pres">
      <dgm:prSet presAssocID="{DE0F1FAE-DDE5-456D-BDCA-210D1F33AF1D}" presName="parTx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F8390E2B-6531-4409-A4B6-E261D1BDC62B}" type="pres">
      <dgm:prSet presAssocID="{DE0F1FAE-DDE5-456D-BDCA-210D1F33AF1D}" presName="spVertical2" presStyleCnt="0"/>
      <dgm:spPr/>
    </dgm:pt>
    <dgm:pt modelId="{9BFFDD43-ABDA-47F2-814A-6808B7CA5D2F}" type="pres">
      <dgm:prSet presAssocID="{DE0F1FAE-DDE5-456D-BDCA-210D1F33AF1D}" presName="spVertical3" presStyleCnt="0"/>
      <dgm:spPr/>
    </dgm:pt>
    <dgm:pt modelId="{14DC1506-C7DC-4CA8-BA72-E6D982FB6AF2}" type="pres">
      <dgm:prSet presAssocID="{DE0F1FAE-DDE5-456D-BDCA-210D1F33AF1D}" presName="desTx" presStyleLbl="revTx" presStyleIdx="5" presStyleCnt="8">
        <dgm:presLayoutVars>
          <dgm:bulletEnabled val="1"/>
        </dgm:presLayoutVars>
      </dgm:prSet>
      <dgm:spPr/>
    </dgm:pt>
    <dgm:pt modelId="{EB8CD7B5-8CAB-4D5E-8ED3-10FA72332FB5}" type="pres">
      <dgm:prSet presAssocID="{3926CC9F-6D8E-4FAC-8BEA-D10FFB57243E}" presName="space" presStyleCnt="0"/>
      <dgm:spPr/>
    </dgm:pt>
    <dgm:pt modelId="{4330E544-6811-4D5E-80CA-81FD758DA7D1}" type="pres">
      <dgm:prSet presAssocID="{4C2FB0FC-3C89-42DE-9FA9-3794437F43A9}" presName="linV" presStyleCnt="0"/>
      <dgm:spPr/>
    </dgm:pt>
    <dgm:pt modelId="{F015E76E-84DF-452B-BE60-1457426D0048}" type="pres">
      <dgm:prSet presAssocID="{4C2FB0FC-3C89-42DE-9FA9-3794437F43A9}" presName="spVertical1" presStyleCnt="0"/>
      <dgm:spPr/>
    </dgm:pt>
    <dgm:pt modelId="{4ED74924-4FA4-47C9-81AC-F58F084519CD}" type="pres">
      <dgm:prSet presAssocID="{4C2FB0FC-3C89-42DE-9FA9-3794437F43A9}" presName="parTx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378E3F27-2D43-430F-93E3-BFB7D7146F4E}" type="pres">
      <dgm:prSet presAssocID="{4C2FB0FC-3C89-42DE-9FA9-3794437F43A9}" presName="spVertical2" presStyleCnt="0"/>
      <dgm:spPr/>
    </dgm:pt>
    <dgm:pt modelId="{F7C4525E-2BED-4591-92C8-6EFFF5C1D2FB}" type="pres">
      <dgm:prSet presAssocID="{4C2FB0FC-3C89-42DE-9FA9-3794437F43A9}" presName="spVertical3" presStyleCnt="0"/>
      <dgm:spPr/>
    </dgm:pt>
    <dgm:pt modelId="{21E50506-623D-4924-AF36-C5C4D3CBF95C}" type="pres">
      <dgm:prSet presAssocID="{4C2FB0FC-3C89-42DE-9FA9-3794437F43A9}" presName="desTx" presStyleLbl="revTx" presStyleIdx="7" presStyleCnt="8">
        <dgm:presLayoutVars>
          <dgm:bulletEnabled val="1"/>
        </dgm:presLayoutVars>
      </dgm:prSet>
      <dgm:spPr/>
    </dgm:pt>
    <dgm:pt modelId="{401E4859-BAEE-4F16-B13D-E76509677305}" type="pres">
      <dgm:prSet presAssocID="{5A2179B2-9957-4863-A2C0-6A128AD4A282}" presName="padding2" presStyleCnt="0"/>
      <dgm:spPr/>
    </dgm:pt>
    <dgm:pt modelId="{ED74FDD8-D8E5-4E16-B88E-5162F60EB6A9}" type="pres">
      <dgm:prSet presAssocID="{5A2179B2-9957-4863-A2C0-6A128AD4A282}" presName="negArrow" presStyleCnt="0"/>
      <dgm:spPr/>
    </dgm:pt>
    <dgm:pt modelId="{98411534-4136-4CC1-989B-56D7A0A5B6C5}" type="pres">
      <dgm:prSet presAssocID="{5A2179B2-9957-4863-A2C0-6A128AD4A282}" presName="backgroundArrow" presStyleLbl="node1" presStyleIdx="0" presStyleCnt="1"/>
      <dgm:spPr/>
    </dgm:pt>
  </dgm:ptLst>
  <dgm:cxnLst>
    <dgm:cxn modelId="{CDFE6802-4998-48CD-8BAF-07D7337C55DA}" srcId="{A3AD1014-0D0B-4A71-9183-8258AFCC61FA}" destId="{AB773648-C14E-44F8-BA35-E3AA3614BF81}" srcOrd="1" destOrd="0" parTransId="{5F1F6519-ECBE-413A-A17F-A05062DF481F}" sibTransId="{716905C5-B271-4B70-9434-B58039D3C15B}"/>
    <dgm:cxn modelId="{0652C403-4CA1-432B-8A31-6F61899B7D4F}" type="presOf" srcId="{B08A50D3-16DA-464B-87AD-277DD3F05144}" destId="{14DC1506-C7DC-4CA8-BA72-E6D982FB6AF2}" srcOrd="0" destOrd="3" presId="urn:microsoft.com/office/officeart/2005/8/layout/hProcess3"/>
    <dgm:cxn modelId="{9AB9C404-B2F5-4687-93DA-56F659BCDB18}" srcId="{1F19449D-4661-4000-8FDE-896E8659F542}" destId="{75DC7FEA-BFA2-4CB0-994D-592F16C6692F}" srcOrd="2" destOrd="0" parTransId="{4A9D5057-4A5B-44CE-AA1D-7B1CB0882B1D}" sibTransId="{A64657AC-CE88-4DC3-92A0-5FC2F66B49D0}"/>
    <dgm:cxn modelId="{54E9F405-C4D7-4EA6-AE45-5823F8FBA3A4}" srcId="{4C2FB0FC-3C89-42DE-9FA9-3794437F43A9}" destId="{DD345CFC-8248-47DC-877B-3B0584420DC2}" srcOrd="0" destOrd="0" parTransId="{13F0059E-8473-4074-9163-B43A6CCD7EEF}" sibTransId="{8147872B-0443-4F8B-82F5-7B34DD666E7A}"/>
    <dgm:cxn modelId="{1ADB2B0C-BB63-4961-A479-A7C4AE664734}" type="presOf" srcId="{DD345CFC-8248-47DC-877B-3B0584420DC2}" destId="{21E50506-623D-4924-AF36-C5C4D3CBF95C}" srcOrd="0" destOrd="0" presId="urn:microsoft.com/office/officeart/2005/8/layout/hProcess3"/>
    <dgm:cxn modelId="{68954517-5979-4D46-BD8C-8C2B94108D36}" srcId="{DE0F1FAE-DDE5-456D-BDCA-210D1F33AF1D}" destId="{DA7DCFB6-1544-44AF-8654-5D1764645E63}" srcOrd="4" destOrd="0" parTransId="{1E51A61C-78E7-401D-B89C-ED100CDF6269}" sibTransId="{7212161C-AEFB-496E-8392-DCD8F82577DB}"/>
    <dgm:cxn modelId="{6E70702C-2934-481B-BB0F-26F4F19ECED4}" type="presOf" srcId="{9C12BC01-C6C3-48D0-BB13-60F9AD5A0B58}" destId="{F301CFDF-6A0D-4022-995E-5A7985D09BDC}" srcOrd="0" destOrd="1" presId="urn:microsoft.com/office/officeart/2005/8/layout/hProcess3"/>
    <dgm:cxn modelId="{59A20632-AED8-44C8-AC6E-AAC3D3E95E39}" type="presOf" srcId="{5A2179B2-9957-4863-A2C0-6A128AD4A282}" destId="{996530FC-CE11-41B3-9E2E-FFEB0B7B9DB4}" srcOrd="0" destOrd="0" presId="urn:microsoft.com/office/officeart/2005/8/layout/hProcess3"/>
    <dgm:cxn modelId="{13BD1A33-8F77-4372-B1F2-4830A0535C26}" type="presOf" srcId="{06EE335B-2E7E-45C3-9B65-6E69CD0EA807}" destId="{4261ACE1-12F8-4547-AAEE-3D511D6F8849}" srcOrd="0" destOrd="4" presId="urn:microsoft.com/office/officeart/2005/8/layout/hProcess3"/>
    <dgm:cxn modelId="{561AD939-D27F-4435-B71E-923BE0FA21BB}" type="presOf" srcId="{AB773648-C14E-44F8-BA35-E3AA3614BF81}" destId="{4261ACE1-12F8-4547-AAEE-3D511D6F8849}" srcOrd="0" destOrd="1" presId="urn:microsoft.com/office/officeart/2005/8/layout/hProcess3"/>
    <dgm:cxn modelId="{FEA0B23B-A89E-415B-88B0-4A59E9E6E38A}" type="presOf" srcId="{955DAED9-F5D3-4235-BD3C-88FCA9C9803D}" destId="{4261ACE1-12F8-4547-AAEE-3D511D6F8849}" srcOrd="0" destOrd="3" presId="urn:microsoft.com/office/officeart/2005/8/layout/hProcess3"/>
    <dgm:cxn modelId="{8F12083C-796D-4DB0-8E8C-CDBC4BCF9384}" srcId="{DE0F1FAE-DDE5-456D-BDCA-210D1F33AF1D}" destId="{04147D92-D254-4EE7-9B2C-89B818991E2E}" srcOrd="2" destOrd="0" parTransId="{A2295FA4-BAC3-4BA8-A206-3313F94574D4}" sibTransId="{4DD4E399-BCFE-41D6-819D-8CE195878C76}"/>
    <dgm:cxn modelId="{EEEA6D3E-A9C7-407B-B52C-0E14CF5D0268}" type="presOf" srcId="{DA7DCFB6-1544-44AF-8654-5D1764645E63}" destId="{14DC1506-C7DC-4CA8-BA72-E6D982FB6AF2}" srcOrd="0" destOrd="4" presId="urn:microsoft.com/office/officeart/2005/8/layout/hProcess3"/>
    <dgm:cxn modelId="{B0B59C3F-5809-493B-9090-F091033D074D}" srcId="{A3AD1014-0D0B-4A71-9183-8258AFCC61FA}" destId="{955DAED9-F5D3-4235-BD3C-88FCA9C9803D}" srcOrd="3" destOrd="0" parTransId="{9C0CFA83-C634-4856-A948-27E1172C5EC0}" sibTransId="{E7E97147-F502-4340-A00E-8CBA247D1383}"/>
    <dgm:cxn modelId="{A4DE9D5F-38A7-4EA9-92AC-D0374EB34717}" srcId="{A3AD1014-0D0B-4A71-9183-8258AFCC61FA}" destId="{F95FC689-5BE3-4E22-8D00-D7089EE9775D}" srcOrd="0" destOrd="0" parTransId="{2D777AC9-8849-4562-9380-E80B09155136}" sibTransId="{70AAB995-985F-428F-AEE7-670EA933706D}"/>
    <dgm:cxn modelId="{0A687242-0CC3-4A49-986A-E78E414485F6}" srcId="{1F19449D-4661-4000-8FDE-896E8659F542}" destId="{9C12BC01-C6C3-48D0-BB13-60F9AD5A0B58}" srcOrd="1" destOrd="0" parTransId="{B5FE0A99-11DD-4FE0-974C-DF09B4C91642}" sibTransId="{8E38EF07-246E-434C-9C2A-C6825D2F3B78}"/>
    <dgm:cxn modelId="{E60E8163-CAF9-47C5-A3F1-AA94DF1EC8D7}" type="presOf" srcId="{A3AD1014-0D0B-4A71-9183-8258AFCC61FA}" destId="{CA377EFF-A190-4F3B-8048-C085A826D06A}" srcOrd="0" destOrd="0" presId="urn:microsoft.com/office/officeart/2005/8/layout/hProcess3"/>
    <dgm:cxn modelId="{EC3FE364-A3B0-421E-9445-F85A5E07A8E0}" srcId="{DE0F1FAE-DDE5-456D-BDCA-210D1F33AF1D}" destId="{1091CA4E-03D8-4D69-8651-0C1FB9A2D0A7}" srcOrd="0" destOrd="0" parTransId="{91B9A829-A02B-466D-B459-064C5EDA97AA}" sibTransId="{325E72C2-F2E1-4893-8A80-771F0E013F6F}"/>
    <dgm:cxn modelId="{B1414247-732E-43E7-B13D-7377EDA25E5D}" srcId="{5A2179B2-9957-4863-A2C0-6A128AD4A282}" destId="{DE0F1FAE-DDE5-456D-BDCA-210D1F33AF1D}" srcOrd="2" destOrd="0" parTransId="{C3332E59-A364-4BB0-9A09-E3DFFA7A1FFB}" sibTransId="{3926CC9F-6D8E-4FAC-8BEA-D10FFB57243E}"/>
    <dgm:cxn modelId="{9044F768-655A-40C4-800A-F7D5DCE212A2}" type="presOf" srcId="{4C2FB0FC-3C89-42DE-9FA9-3794437F43A9}" destId="{4ED74924-4FA4-47C9-81AC-F58F084519CD}" srcOrd="0" destOrd="0" presId="urn:microsoft.com/office/officeart/2005/8/layout/hProcess3"/>
    <dgm:cxn modelId="{6756346D-4F88-430C-B7EF-EBD0AEE44B16}" type="presOf" srcId="{EFA0E8B1-0BE4-4D67-A6C2-F64A7A7F4176}" destId="{14DC1506-C7DC-4CA8-BA72-E6D982FB6AF2}" srcOrd="0" destOrd="5" presId="urn:microsoft.com/office/officeart/2005/8/layout/hProcess3"/>
    <dgm:cxn modelId="{201FE370-0019-475F-AA6A-62E675696AEE}" type="presOf" srcId="{B9F5BE91-9EE1-4336-8C2F-18AED5BA76BE}" destId="{14DC1506-C7DC-4CA8-BA72-E6D982FB6AF2}" srcOrd="0" destOrd="1" presId="urn:microsoft.com/office/officeart/2005/8/layout/hProcess3"/>
    <dgm:cxn modelId="{A0774973-6F88-4F8F-B51A-8B6CB1A6C574}" type="presOf" srcId="{DE0F1FAE-DDE5-456D-BDCA-210D1F33AF1D}" destId="{6E311DE8-C4E4-420A-B27B-89FA21F6022D}" srcOrd="0" destOrd="0" presId="urn:microsoft.com/office/officeart/2005/8/layout/hProcess3"/>
    <dgm:cxn modelId="{A22D7C7A-AAD1-4F95-BD92-259439AF3724}" type="presOf" srcId="{B0DC9346-4D4D-4611-B23B-0DCDE2A19CCD}" destId="{4261ACE1-12F8-4547-AAEE-3D511D6F8849}" srcOrd="0" destOrd="5" presId="urn:microsoft.com/office/officeart/2005/8/layout/hProcess3"/>
    <dgm:cxn modelId="{30F36F9C-94F1-4BAD-A8CE-FFD1F6F8E785}" srcId="{A3AD1014-0D0B-4A71-9183-8258AFCC61FA}" destId="{B0DC9346-4D4D-4611-B23B-0DCDE2A19CCD}" srcOrd="5" destOrd="0" parTransId="{5D000BA1-2DFF-4ABC-B651-61308B797DC1}" sibTransId="{5EF3192A-2884-40DF-A047-63479254E6A2}"/>
    <dgm:cxn modelId="{F1DCD4A1-8982-4647-9F99-0939680F999D}" srcId="{DE0F1FAE-DDE5-456D-BDCA-210D1F33AF1D}" destId="{B08A50D3-16DA-464B-87AD-277DD3F05144}" srcOrd="3" destOrd="0" parTransId="{C64CAEF4-9877-4757-8067-184AAA671A98}" sibTransId="{C4C8F9DB-7BA8-42E3-8040-6C84F6213EFE}"/>
    <dgm:cxn modelId="{B31CBCAD-731F-445A-9381-7885A43450B7}" srcId="{A3AD1014-0D0B-4A71-9183-8258AFCC61FA}" destId="{D9177267-4343-4CFA-9FB4-FDF42DCD1178}" srcOrd="2" destOrd="0" parTransId="{B76AFD47-510A-4336-8318-213AEB8ECCBE}" sibTransId="{1FBEDCEC-0E6B-4974-BC69-6430F5E8AF09}"/>
    <dgm:cxn modelId="{15BB7CB0-9611-4027-9294-6E0C859A8612}" type="presOf" srcId="{04147D92-D254-4EE7-9B2C-89B818991E2E}" destId="{14DC1506-C7DC-4CA8-BA72-E6D982FB6AF2}" srcOrd="0" destOrd="2" presId="urn:microsoft.com/office/officeart/2005/8/layout/hProcess3"/>
    <dgm:cxn modelId="{740C7DB7-F907-45C2-B3D1-3642DDB71F4D}" srcId="{A3AD1014-0D0B-4A71-9183-8258AFCC61FA}" destId="{06EE335B-2E7E-45C3-9B65-6E69CD0EA807}" srcOrd="4" destOrd="0" parTransId="{863EA725-58D7-43ED-9635-1DF38A3831ED}" sibTransId="{95CAE418-E2D8-44F8-998C-7607F7132293}"/>
    <dgm:cxn modelId="{7B4500C0-C4C4-4620-B68A-7D43D45D3E8B}" type="presOf" srcId="{86AC1CAA-6B54-48E2-BF8C-5EF7240363B0}" destId="{F301CFDF-6A0D-4022-995E-5A7985D09BDC}" srcOrd="0" destOrd="0" presId="urn:microsoft.com/office/officeart/2005/8/layout/hProcess3"/>
    <dgm:cxn modelId="{2AF388C3-8BBE-4EC8-AA63-BEE08F7B1CA0}" srcId="{5A2179B2-9957-4863-A2C0-6A128AD4A282}" destId="{1F19449D-4661-4000-8FDE-896E8659F542}" srcOrd="0" destOrd="0" parTransId="{F57E4669-AF6B-4576-ABBF-C185297795D2}" sibTransId="{B996EA81-D2E2-4D1A-9797-1F49CA91A605}"/>
    <dgm:cxn modelId="{A7F416D2-7BF6-4C8B-A4F0-093EFAE8481A}" type="presOf" srcId="{1091CA4E-03D8-4D69-8651-0C1FB9A2D0A7}" destId="{14DC1506-C7DC-4CA8-BA72-E6D982FB6AF2}" srcOrd="0" destOrd="0" presId="urn:microsoft.com/office/officeart/2005/8/layout/hProcess3"/>
    <dgm:cxn modelId="{0A5433D8-8A21-498B-AAC7-8C08881409B2}" srcId="{DE0F1FAE-DDE5-456D-BDCA-210D1F33AF1D}" destId="{B9F5BE91-9EE1-4336-8C2F-18AED5BA76BE}" srcOrd="1" destOrd="0" parTransId="{9E5C23C1-8D3C-4C6B-9F07-B7C378156CCE}" sibTransId="{EEB868DC-7BBF-4EB3-B000-8696B87763A6}"/>
    <dgm:cxn modelId="{05848BDB-912E-41C8-8699-B61E866BB02C}" type="presOf" srcId="{1F19449D-4661-4000-8FDE-896E8659F542}" destId="{1E8AB294-FAEF-4665-830D-A1EB7C18131E}" srcOrd="0" destOrd="0" presId="urn:microsoft.com/office/officeart/2005/8/layout/hProcess3"/>
    <dgm:cxn modelId="{BF8F12EA-731D-4696-8092-118C484CE114}" type="presOf" srcId="{F95FC689-5BE3-4E22-8D00-D7089EE9775D}" destId="{4261ACE1-12F8-4547-AAEE-3D511D6F8849}" srcOrd="0" destOrd="0" presId="urn:microsoft.com/office/officeart/2005/8/layout/hProcess3"/>
    <dgm:cxn modelId="{3A9D71EC-2E96-4F2E-B080-88D10C16C085}" srcId="{5A2179B2-9957-4863-A2C0-6A128AD4A282}" destId="{A3AD1014-0D0B-4A71-9183-8258AFCC61FA}" srcOrd="1" destOrd="0" parTransId="{B1D0D18F-0362-4C9E-9647-5982E88B7CFD}" sibTransId="{7DB6F4F2-98E3-453B-B600-56A54D73D89A}"/>
    <dgm:cxn modelId="{0F4564EF-D8B8-4296-A630-0523B246A58C}" srcId="{DE0F1FAE-DDE5-456D-BDCA-210D1F33AF1D}" destId="{EFA0E8B1-0BE4-4D67-A6C2-F64A7A7F4176}" srcOrd="5" destOrd="0" parTransId="{6EE8BFF1-ABAF-4F83-B4B4-CF460965CC3F}" sibTransId="{DE621CC0-AD63-46C3-BBF8-110EF0AF8E35}"/>
    <dgm:cxn modelId="{385BFBF1-C031-48F5-8731-12F55EA70539}" type="presOf" srcId="{D9177267-4343-4CFA-9FB4-FDF42DCD1178}" destId="{4261ACE1-12F8-4547-AAEE-3D511D6F8849}" srcOrd="0" destOrd="2" presId="urn:microsoft.com/office/officeart/2005/8/layout/hProcess3"/>
    <dgm:cxn modelId="{5D2D6DFC-270F-4E28-901B-E356E15C2DA9}" type="presOf" srcId="{75DC7FEA-BFA2-4CB0-994D-592F16C6692F}" destId="{F301CFDF-6A0D-4022-995E-5A7985D09BDC}" srcOrd="0" destOrd="2" presId="urn:microsoft.com/office/officeart/2005/8/layout/hProcess3"/>
    <dgm:cxn modelId="{CA3278FF-0D96-4EBB-863D-10660D83057F}" srcId="{1F19449D-4661-4000-8FDE-896E8659F542}" destId="{86AC1CAA-6B54-48E2-BF8C-5EF7240363B0}" srcOrd="0" destOrd="0" parTransId="{7EFA9456-46C7-464E-A47D-8454C5414FB4}" sibTransId="{4D418EA8-4D22-4F4F-9CBD-C358AFA071B8}"/>
    <dgm:cxn modelId="{A25C88FF-39C4-480C-BF39-B0D9A900C2B6}" srcId="{5A2179B2-9957-4863-A2C0-6A128AD4A282}" destId="{4C2FB0FC-3C89-42DE-9FA9-3794437F43A9}" srcOrd="3" destOrd="0" parTransId="{DBD226E7-308B-4D63-A62A-308052B4C7E4}" sibTransId="{6F110DA2-2B71-4F89-A348-CECD1D96C484}"/>
    <dgm:cxn modelId="{DD0F39B6-22B3-40F2-A1D9-6748AC8CB7F1}" type="presParOf" srcId="{996530FC-CE11-41B3-9E2E-FFEB0B7B9DB4}" destId="{C253F9F4-FBE4-46AB-B3B4-F52449677146}" srcOrd="0" destOrd="0" presId="urn:microsoft.com/office/officeart/2005/8/layout/hProcess3"/>
    <dgm:cxn modelId="{073CA066-FCBC-41DD-8B82-AFCC2051F471}" type="presParOf" srcId="{996530FC-CE11-41B3-9E2E-FFEB0B7B9DB4}" destId="{B7D4CFD3-3864-4E1C-88B4-4E26E2CAFA03}" srcOrd="1" destOrd="0" presId="urn:microsoft.com/office/officeart/2005/8/layout/hProcess3"/>
    <dgm:cxn modelId="{54E1F231-7A51-4741-A893-B3BFB9DD1FD7}" type="presParOf" srcId="{B7D4CFD3-3864-4E1C-88B4-4E26E2CAFA03}" destId="{F1FB837A-9030-4D9D-8091-90F64CC3FF52}" srcOrd="0" destOrd="0" presId="urn:microsoft.com/office/officeart/2005/8/layout/hProcess3"/>
    <dgm:cxn modelId="{8503AF87-DA76-4E23-A1B1-6CC6BC2FD8BE}" type="presParOf" srcId="{B7D4CFD3-3864-4E1C-88B4-4E26E2CAFA03}" destId="{D075124C-51BD-4108-9092-B2C68FBDC972}" srcOrd="1" destOrd="0" presId="urn:microsoft.com/office/officeart/2005/8/layout/hProcess3"/>
    <dgm:cxn modelId="{4E97E559-B957-49C6-BD9B-53420E4A51EA}" type="presParOf" srcId="{D075124C-51BD-4108-9092-B2C68FBDC972}" destId="{87F114EA-8EDB-44A8-A229-F18A629D6A42}" srcOrd="0" destOrd="0" presId="urn:microsoft.com/office/officeart/2005/8/layout/hProcess3"/>
    <dgm:cxn modelId="{FBB1EE74-16F3-4D69-B058-064E832A4100}" type="presParOf" srcId="{D075124C-51BD-4108-9092-B2C68FBDC972}" destId="{1E8AB294-FAEF-4665-830D-A1EB7C18131E}" srcOrd="1" destOrd="0" presId="urn:microsoft.com/office/officeart/2005/8/layout/hProcess3"/>
    <dgm:cxn modelId="{66AF9E40-DA18-4403-B2B8-825B073504A9}" type="presParOf" srcId="{D075124C-51BD-4108-9092-B2C68FBDC972}" destId="{6963F0D5-D839-4365-9638-297D5695B0C7}" srcOrd="2" destOrd="0" presId="urn:microsoft.com/office/officeart/2005/8/layout/hProcess3"/>
    <dgm:cxn modelId="{7A51DF85-126E-4954-9580-189254766678}" type="presParOf" srcId="{D075124C-51BD-4108-9092-B2C68FBDC972}" destId="{168E737B-F2E2-426F-BBEC-DB9167ABE538}" srcOrd="3" destOrd="0" presId="urn:microsoft.com/office/officeart/2005/8/layout/hProcess3"/>
    <dgm:cxn modelId="{80F9241D-F370-4980-BC10-3AF9525BF655}" type="presParOf" srcId="{D075124C-51BD-4108-9092-B2C68FBDC972}" destId="{F301CFDF-6A0D-4022-995E-5A7985D09BDC}" srcOrd="4" destOrd="0" presId="urn:microsoft.com/office/officeart/2005/8/layout/hProcess3"/>
    <dgm:cxn modelId="{9AA464F3-9741-4F66-9895-24F5E62F9374}" type="presParOf" srcId="{B7D4CFD3-3864-4E1C-88B4-4E26E2CAFA03}" destId="{223F70C3-DE04-4612-88D3-B195228CC0E8}" srcOrd="2" destOrd="0" presId="urn:microsoft.com/office/officeart/2005/8/layout/hProcess3"/>
    <dgm:cxn modelId="{1CBB3579-ABD9-4823-90EF-F52E64F8BFAA}" type="presParOf" srcId="{B7D4CFD3-3864-4E1C-88B4-4E26E2CAFA03}" destId="{934EE2CC-371F-464C-A52F-C39FCDF8CF42}" srcOrd="3" destOrd="0" presId="urn:microsoft.com/office/officeart/2005/8/layout/hProcess3"/>
    <dgm:cxn modelId="{9AD5AB7E-3E97-45A1-8ACD-8EC7B18F27F4}" type="presParOf" srcId="{934EE2CC-371F-464C-A52F-C39FCDF8CF42}" destId="{46B769C5-AC1C-4EA5-8DEC-0E5121043BBA}" srcOrd="0" destOrd="0" presId="urn:microsoft.com/office/officeart/2005/8/layout/hProcess3"/>
    <dgm:cxn modelId="{99357733-0D79-424F-B695-5142C160AD59}" type="presParOf" srcId="{934EE2CC-371F-464C-A52F-C39FCDF8CF42}" destId="{CA377EFF-A190-4F3B-8048-C085A826D06A}" srcOrd="1" destOrd="0" presId="urn:microsoft.com/office/officeart/2005/8/layout/hProcess3"/>
    <dgm:cxn modelId="{C44A653D-E587-4A03-BD1E-A390FEFE67B3}" type="presParOf" srcId="{934EE2CC-371F-464C-A52F-C39FCDF8CF42}" destId="{21803CD6-10B3-4EDF-A62D-14B06626BF07}" srcOrd="2" destOrd="0" presId="urn:microsoft.com/office/officeart/2005/8/layout/hProcess3"/>
    <dgm:cxn modelId="{459467B1-647A-4A0D-846F-FAEBC867C8A6}" type="presParOf" srcId="{934EE2CC-371F-464C-A52F-C39FCDF8CF42}" destId="{694BF47B-5CD1-4C6D-A8A4-E6FC5E617E35}" srcOrd="3" destOrd="0" presId="urn:microsoft.com/office/officeart/2005/8/layout/hProcess3"/>
    <dgm:cxn modelId="{1FE0041F-63A9-4C32-AF6F-B0FF9F63C8D2}" type="presParOf" srcId="{934EE2CC-371F-464C-A52F-C39FCDF8CF42}" destId="{4261ACE1-12F8-4547-AAEE-3D511D6F8849}" srcOrd="4" destOrd="0" presId="urn:microsoft.com/office/officeart/2005/8/layout/hProcess3"/>
    <dgm:cxn modelId="{E971AF40-E9E7-4090-AB97-FB74CE952911}" type="presParOf" srcId="{B7D4CFD3-3864-4E1C-88B4-4E26E2CAFA03}" destId="{877D1ADB-CFAD-440F-A283-73F89BD96CEB}" srcOrd="4" destOrd="0" presId="urn:microsoft.com/office/officeart/2005/8/layout/hProcess3"/>
    <dgm:cxn modelId="{2D87667E-C294-4E72-A415-A6BDFE807259}" type="presParOf" srcId="{B7D4CFD3-3864-4E1C-88B4-4E26E2CAFA03}" destId="{CEBC05D1-E3E9-4EDB-A9E4-3A03003FB2EC}" srcOrd="5" destOrd="0" presId="urn:microsoft.com/office/officeart/2005/8/layout/hProcess3"/>
    <dgm:cxn modelId="{5171AA6F-CEA4-42D2-9993-C53076B2AE87}" type="presParOf" srcId="{CEBC05D1-E3E9-4EDB-A9E4-3A03003FB2EC}" destId="{7003463B-687E-412F-9283-23E41A300FB3}" srcOrd="0" destOrd="0" presId="urn:microsoft.com/office/officeart/2005/8/layout/hProcess3"/>
    <dgm:cxn modelId="{DFD9F45C-8DB6-4E71-ACA2-D3C982E32428}" type="presParOf" srcId="{CEBC05D1-E3E9-4EDB-A9E4-3A03003FB2EC}" destId="{6E311DE8-C4E4-420A-B27B-89FA21F6022D}" srcOrd="1" destOrd="0" presId="urn:microsoft.com/office/officeart/2005/8/layout/hProcess3"/>
    <dgm:cxn modelId="{AA230DFC-1852-4BEC-9584-34093EF89E59}" type="presParOf" srcId="{CEBC05D1-E3E9-4EDB-A9E4-3A03003FB2EC}" destId="{F8390E2B-6531-4409-A4B6-E261D1BDC62B}" srcOrd="2" destOrd="0" presId="urn:microsoft.com/office/officeart/2005/8/layout/hProcess3"/>
    <dgm:cxn modelId="{C26E0267-7715-4B7D-89D5-0CD208657C78}" type="presParOf" srcId="{CEBC05D1-E3E9-4EDB-A9E4-3A03003FB2EC}" destId="{9BFFDD43-ABDA-47F2-814A-6808B7CA5D2F}" srcOrd="3" destOrd="0" presId="urn:microsoft.com/office/officeart/2005/8/layout/hProcess3"/>
    <dgm:cxn modelId="{0BA8B60B-5A0E-431D-8C05-216546AE3A1B}" type="presParOf" srcId="{CEBC05D1-E3E9-4EDB-A9E4-3A03003FB2EC}" destId="{14DC1506-C7DC-4CA8-BA72-E6D982FB6AF2}" srcOrd="4" destOrd="0" presId="urn:microsoft.com/office/officeart/2005/8/layout/hProcess3"/>
    <dgm:cxn modelId="{3A6DE6C2-C46E-4024-BCBE-DB4687B6BE73}" type="presParOf" srcId="{B7D4CFD3-3864-4E1C-88B4-4E26E2CAFA03}" destId="{EB8CD7B5-8CAB-4D5E-8ED3-10FA72332FB5}" srcOrd="6" destOrd="0" presId="urn:microsoft.com/office/officeart/2005/8/layout/hProcess3"/>
    <dgm:cxn modelId="{2CB887D0-8D4B-4053-ABC3-511B2CC4CC7A}" type="presParOf" srcId="{B7D4CFD3-3864-4E1C-88B4-4E26E2CAFA03}" destId="{4330E544-6811-4D5E-80CA-81FD758DA7D1}" srcOrd="7" destOrd="0" presId="urn:microsoft.com/office/officeart/2005/8/layout/hProcess3"/>
    <dgm:cxn modelId="{7FECCE0B-8C94-4079-B5AB-D616ECBAD98E}" type="presParOf" srcId="{4330E544-6811-4D5E-80CA-81FD758DA7D1}" destId="{F015E76E-84DF-452B-BE60-1457426D0048}" srcOrd="0" destOrd="0" presId="urn:microsoft.com/office/officeart/2005/8/layout/hProcess3"/>
    <dgm:cxn modelId="{6BCDD1AD-096D-4BED-B456-C6AD140C0652}" type="presParOf" srcId="{4330E544-6811-4D5E-80CA-81FD758DA7D1}" destId="{4ED74924-4FA4-47C9-81AC-F58F084519CD}" srcOrd="1" destOrd="0" presId="urn:microsoft.com/office/officeart/2005/8/layout/hProcess3"/>
    <dgm:cxn modelId="{17DE6694-A906-4322-88E5-C3AB7935F135}" type="presParOf" srcId="{4330E544-6811-4D5E-80CA-81FD758DA7D1}" destId="{378E3F27-2D43-430F-93E3-BFB7D7146F4E}" srcOrd="2" destOrd="0" presId="urn:microsoft.com/office/officeart/2005/8/layout/hProcess3"/>
    <dgm:cxn modelId="{E0108394-897B-464E-BFC6-D9069EDD62BC}" type="presParOf" srcId="{4330E544-6811-4D5E-80CA-81FD758DA7D1}" destId="{F7C4525E-2BED-4591-92C8-6EFFF5C1D2FB}" srcOrd="3" destOrd="0" presId="urn:microsoft.com/office/officeart/2005/8/layout/hProcess3"/>
    <dgm:cxn modelId="{7038CFBB-8298-4674-93A7-32AC6FE1836C}" type="presParOf" srcId="{4330E544-6811-4D5E-80CA-81FD758DA7D1}" destId="{21E50506-623D-4924-AF36-C5C4D3CBF95C}" srcOrd="4" destOrd="0" presId="urn:microsoft.com/office/officeart/2005/8/layout/hProcess3"/>
    <dgm:cxn modelId="{2068B0BF-B3D2-4977-9077-0731DA1AC951}" type="presParOf" srcId="{B7D4CFD3-3864-4E1C-88B4-4E26E2CAFA03}" destId="{401E4859-BAEE-4F16-B13D-E76509677305}" srcOrd="8" destOrd="0" presId="urn:microsoft.com/office/officeart/2005/8/layout/hProcess3"/>
    <dgm:cxn modelId="{14A51B23-A805-4A9C-8B3B-B53395F2BC45}" type="presParOf" srcId="{B7D4CFD3-3864-4E1C-88B4-4E26E2CAFA03}" destId="{ED74FDD8-D8E5-4E16-B88E-5162F60EB6A9}" srcOrd="9" destOrd="0" presId="urn:microsoft.com/office/officeart/2005/8/layout/hProcess3"/>
    <dgm:cxn modelId="{2BAFC857-A15C-4BD8-BAEC-317EDA51617A}" type="presParOf" srcId="{B7D4CFD3-3864-4E1C-88B4-4E26E2CAFA03}" destId="{98411534-4136-4CC1-989B-56D7A0A5B6C5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11534-4136-4CC1-989B-56D7A0A5B6C5}">
      <dsp:nvSpPr>
        <dsp:cNvPr id="0" name=""/>
        <dsp:cNvSpPr/>
      </dsp:nvSpPr>
      <dsp:spPr>
        <a:xfrm>
          <a:off x="0" y="18497"/>
          <a:ext cx="11137064" cy="1829779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50506-623D-4924-AF36-C5C4D3CBF95C}">
      <dsp:nvSpPr>
        <dsp:cNvPr id="0" name=""/>
        <dsp:cNvSpPr/>
      </dsp:nvSpPr>
      <dsp:spPr>
        <a:xfrm>
          <a:off x="8038480" y="1482320"/>
          <a:ext cx="1984877" cy="374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Construction </a:t>
          </a:r>
        </a:p>
      </dsp:txBody>
      <dsp:txXfrm>
        <a:off x="8038480" y="1482320"/>
        <a:ext cx="1984877" cy="3748500"/>
      </dsp:txXfrm>
    </dsp:sp>
    <dsp:sp modelId="{4ED74924-4FA4-47C9-81AC-F58F084519CD}">
      <dsp:nvSpPr>
        <dsp:cNvPr id="0" name=""/>
        <dsp:cNvSpPr/>
      </dsp:nvSpPr>
      <dsp:spPr>
        <a:xfrm>
          <a:off x="8038480" y="475942"/>
          <a:ext cx="1984877" cy="9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Phase 4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(2026-20XX)*</a:t>
          </a:r>
        </a:p>
      </dsp:txBody>
      <dsp:txXfrm>
        <a:off x="8038480" y="475942"/>
        <a:ext cx="1984877" cy="914889"/>
      </dsp:txXfrm>
    </dsp:sp>
    <dsp:sp modelId="{14DC1506-C7DC-4CA8-BA72-E6D982FB6AF2}">
      <dsp:nvSpPr>
        <dsp:cNvPr id="0" name=""/>
        <dsp:cNvSpPr/>
      </dsp:nvSpPr>
      <dsp:spPr>
        <a:xfrm>
          <a:off x="5656627" y="1482320"/>
          <a:ext cx="1984877" cy="374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Invitation for bids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Developer selection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Establish site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Update land-use zoning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Prepare project environmental documents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Board policy direction/action</a:t>
          </a:r>
        </a:p>
      </dsp:txBody>
      <dsp:txXfrm>
        <a:off x="5656627" y="1482320"/>
        <a:ext cx="1984877" cy="3748500"/>
      </dsp:txXfrm>
    </dsp:sp>
    <dsp:sp modelId="{6E311DE8-C4E4-420A-B27B-89FA21F6022D}">
      <dsp:nvSpPr>
        <dsp:cNvPr id="0" name=""/>
        <dsp:cNvSpPr/>
      </dsp:nvSpPr>
      <dsp:spPr>
        <a:xfrm>
          <a:off x="5656627" y="475942"/>
          <a:ext cx="1984877" cy="9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Phase 3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(2023-2026)*</a:t>
          </a:r>
        </a:p>
      </dsp:txBody>
      <dsp:txXfrm>
        <a:off x="5656627" y="475942"/>
        <a:ext cx="1984877" cy="914889"/>
      </dsp:txXfrm>
    </dsp:sp>
    <dsp:sp modelId="{4261ACE1-12F8-4547-AAEE-3D511D6F8849}">
      <dsp:nvSpPr>
        <dsp:cNvPr id="0" name=""/>
        <dsp:cNvSpPr/>
      </dsp:nvSpPr>
      <dsp:spPr>
        <a:xfrm>
          <a:off x="3274775" y="1482320"/>
          <a:ext cx="1984877" cy="374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/>
              </a:solidFill>
            </a:rPr>
            <a:t>Prepare joint development project guidelines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Establish site goals, objectives</a:t>
          </a:r>
          <a:r>
            <a:rPr lang="en-US" sz="1800" kern="1200">
              <a:solidFill>
                <a:schemeClr val="tx1"/>
              </a:solidFill>
            </a:rPr>
            <a:t>, options</a:t>
          </a:r>
          <a:endParaRPr lang="en-U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Engage developers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Prepare draft/conceptual development agreement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Determine merit for Phase 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Board policy direction/action</a:t>
          </a:r>
        </a:p>
      </dsp:txBody>
      <dsp:txXfrm>
        <a:off x="3274775" y="1482320"/>
        <a:ext cx="1984877" cy="3748500"/>
      </dsp:txXfrm>
    </dsp:sp>
    <dsp:sp modelId="{CA377EFF-A190-4F3B-8048-C085A826D06A}">
      <dsp:nvSpPr>
        <dsp:cNvPr id="0" name=""/>
        <dsp:cNvSpPr/>
      </dsp:nvSpPr>
      <dsp:spPr>
        <a:xfrm>
          <a:off x="3274775" y="475942"/>
          <a:ext cx="1984877" cy="9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Phase 2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(2021-2023)*</a:t>
          </a:r>
        </a:p>
      </dsp:txBody>
      <dsp:txXfrm>
        <a:off x="3274775" y="475942"/>
        <a:ext cx="1984877" cy="914889"/>
      </dsp:txXfrm>
    </dsp:sp>
    <dsp:sp modelId="{F301CFDF-6A0D-4022-995E-5A7985D09BDC}">
      <dsp:nvSpPr>
        <dsp:cNvPr id="0" name=""/>
        <dsp:cNvSpPr/>
      </dsp:nvSpPr>
      <dsp:spPr>
        <a:xfrm>
          <a:off x="892922" y="1482320"/>
          <a:ext cx="1984877" cy="374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Evaluate conceptual scenarios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Determine merit for Phase 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Board policy direction/action</a:t>
          </a:r>
        </a:p>
      </dsp:txBody>
      <dsp:txXfrm>
        <a:off x="892922" y="1482320"/>
        <a:ext cx="1984877" cy="3748500"/>
      </dsp:txXfrm>
    </dsp:sp>
    <dsp:sp modelId="{1E8AB294-FAEF-4665-830D-A1EB7C18131E}">
      <dsp:nvSpPr>
        <dsp:cNvPr id="0" name=""/>
        <dsp:cNvSpPr/>
      </dsp:nvSpPr>
      <dsp:spPr>
        <a:xfrm>
          <a:off x="892922" y="475942"/>
          <a:ext cx="1984877" cy="9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2720" rIns="0" bIns="17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Phase 1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(2018-2020)</a:t>
          </a:r>
        </a:p>
      </dsp:txBody>
      <dsp:txXfrm>
        <a:off x="892922" y="475942"/>
        <a:ext cx="1984877" cy="914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76B5BE-2B1D-4F9B-A153-D0A94C757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5997" cy="474504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2C12F-AC53-4C10-AEA5-268C6B16B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58568" y="0"/>
            <a:ext cx="3105997" cy="474504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79683463-3BF7-4D52-8A97-EDEE1AF5109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26595-F801-40D8-A7C5-EE19A6DC0B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76837"/>
            <a:ext cx="3105997" cy="47450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5321E-D0E7-4783-9133-C99DEAB15E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58568" y="8976837"/>
            <a:ext cx="3105997" cy="47450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EDA7D6F6-0EF8-41BC-8CDC-1ABB0C564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85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05348" cy="474208"/>
          </a:xfrm>
          <a:prstGeom prst="rect">
            <a:avLst/>
          </a:prstGeom>
        </p:spPr>
        <p:txBody>
          <a:bodyPr vert="horz" lIns="94945" tIns="47472" rIns="94945" bIns="474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9183" y="1"/>
            <a:ext cx="3105348" cy="474208"/>
          </a:xfrm>
          <a:prstGeom prst="rect">
            <a:avLst/>
          </a:prstGeom>
        </p:spPr>
        <p:txBody>
          <a:bodyPr vert="horz" lIns="94945" tIns="47472" rIns="94945" bIns="47472" rtlCol="0"/>
          <a:lstStyle>
            <a:lvl1pPr algn="r">
              <a:defRPr sz="1200"/>
            </a:lvl1pPr>
          </a:lstStyle>
          <a:p>
            <a:fld id="{E563C986-4BC9-4424-80EB-F9AA28A398E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81100"/>
            <a:ext cx="5667375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45" tIns="47472" rIns="94945" bIns="474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621" y="4548458"/>
            <a:ext cx="5732949" cy="3721466"/>
          </a:xfrm>
          <a:prstGeom prst="rect">
            <a:avLst/>
          </a:prstGeom>
        </p:spPr>
        <p:txBody>
          <a:bodyPr vert="horz" lIns="94945" tIns="47472" rIns="94945" bIns="4747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77136"/>
            <a:ext cx="3105348" cy="474207"/>
          </a:xfrm>
          <a:prstGeom prst="rect">
            <a:avLst/>
          </a:prstGeom>
        </p:spPr>
        <p:txBody>
          <a:bodyPr vert="horz" lIns="94945" tIns="47472" rIns="94945" bIns="474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9183" y="8977136"/>
            <a:ext cx="3105348" cy="474207"/>
          </a:xfrm>
          <a:prstGeom prst="rect">
            <a:avLst/>
          </a:prstGeom>
        </p:spPr>
        <p:txBody>
          <a:bodyPr vert="horz" lIns="94945" tIns="47472" rIns="94945" bIns="47472" rtlCol="0" anchor="b"/>
          <a:lstStyle>
            <a:lvl1pPr algn="r">
              <a:defRPr sz="1200"/>
            </a:lvl1pPr>
          </a:lstStyle>
          <a:p>
            <a:fld id="{20C60A83-F151-428A-A4E1-68EDC61C8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Structured parking is costly</a:t>
            </a:r>
          </a:p>
          <a:p>
            <a:pPr marL="461963" lvl="1"/>
            <a:r>
              <a:rPr lang="en-US" dirty="0"/>
              <a:t>Generally offsets benefits of more dense development</a:t>
            </a:r>
          </a:p>
          <a:p>
            <a:pPr marL="461963" lvl="1"/>
            <a:r>
              <a:rPr lang="en-US" dirty="0"/>
              <a:t>Challenges ROI and interest from developer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1E619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06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394722"/>
            <a:ext cx="12192000" cy="435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253331"/>
            <a:ext cx="11376560" cy="4874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923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DEFF-B5DE-4486-9F7A-349717FC2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912938"/>
            <a:ext cx="105156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Fullerton Park-and-Ride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Joint Development Study</a:t>
            </a:r>
          </a:p>
        </p:txBody>
      </p:sp>
    </p:spTree>
    <p:extLst>
      <p:ext uri="{BB962C8B-B14F-4D97-AF65-F5344CB8AC3E}">
        <p14:creationId xmlns:p14="http://schemas.microsoft.com/office/powerpoint/2010/main" val="22957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CB7C-B692-4D0A-842D-5550F165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3CB59-B6E3-4498-822E-64329E90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6B5A4F-F082-46FC-9EF9-7A0C473B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253331"/>
            <a:ext cx="5704114" cy="4874338"/>
          </a:xfrm>
        </p:spPr>
        <p:txBody>
          <a:bodyPr/>
          <a:lstStyle/>
          <a:p>
            <a:r>
              <a:rPr lang="en-US" dirty="0"/>
              <a:t>“Joint development” – an OCTA asset or project co-located with land-use development</a:t>
            </a:r>
          </a:p>
          <a:p>
            <a:r>
              <a:rPr lang="en-US" dirty="0"/>
              <a:t>Partnership opportunities for public, private, and/or non-profit development</a:t>
            </a:r>
          </a:p>
          <a:p>
            <a:r>
              <a:rPr lang="en-US" dirty="0"/>
              <a:t>Promoted by FTA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 descr="An aerial view of a city&#10;&#10;Description automatically generated">
            <a:extLst>
              <a:ext uri="{FF2B5EF4-FFF2-40B4-BE49-F238E27FC236}">
                <a16:creationId xmlns:a16="http://schemas.microsoft.com/office/drawing/2014/main" id="{DCCAC545-4DAF-4C6A-9757-9B367BB9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1171"/>
            <a:ext cx="5933704" cy="3639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832055-ED3D-4BC8-9637-6557684913CB}"/>
              </a:ext>
            </a:extLst>
          </p:cNvPr>
          <p:cNvSpPr txBox="1"/>
          <p:nvPr/>
        </p:nvSpPr>
        <p:spPr>
          <a:xfrm>
            <a:off x="391885" y="6095286"/>
            <a:ext cx="49799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b="1" dirty="0">
                <a:ea typeface="+mn-lt"/>
                <a:cs typeface="+mn-lt"/>
              </a:rPr>
              <a:t>OCTA – Orange County Transportation Authority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b="1" dirty="0"/>
              <a:t>FTA – Federal Transit Administration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8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CB7C-B692-4D0A-842D-5550F165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History: Fullerton Park-and-Ride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3CB59-B6E3-4498-822E-64329E90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6B5A4F-F082-46FC-9EF9-7A0C473B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253331"/>
            <a:ext cx="4208511" cy="4874338"/>
          </a:xfrm>
        </p:spPr>
        <p:txBody>
          <a:bodyPr/>
          <a:lstStyle/>
          <a:p>
            <a:r>
              <a:rPr lang="en-US" dirty="0"/>
              <a:t>11.1-acre site</a:t>
            </a:r>
          </a:p>
          <a:p>
            <a:r>
              <a:rPr lang="en-US" dirty="0"/>
              <a:t>Acquired with FTA grant</a:t>
            </a:r>
          </a:p>
          <a:p>
            <a:r>
              <a:rPr lang="en-US" dirty="0"/>
              <a:t>Opened in 1974</a:t>
            </a:r>
          </a:p>
          <a:p>
            <a:r>
              <a:rPr lang="en-US" dirty="0"/>
              <a:t>Primarily served commuters to LA</a:t>
            </a:r>
          </a:p>
          <a:p>
            <a:r>
              <a:rPr lang="en-US" dirty="0"/>
              <a:t>Metrolink service reduced site demand</a:t>
            </a:r>
          </a:p>
          <a:p>
            <a:r>
              <a:rPr lang="en-US" dirty="0"/>
              <a:t>Continues to serve carpoolers and express bus users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32055-ED3D-4BC8-9637-6557684913CB}"/>
              </a:ext>
            </a:extLst>
          </p:cNvPr>
          <p:cNvSpPr txBox="1"/>
          <p:nvPr/>
        </p:nvSpPr>
        <p:spPr>
          <a:xfrm>
            <a:off x="391885" y="6095286"/>
            <a:ext cx="4979964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b="1" dirty="0">
                <a:ea typeface="+mn-lt"/>
                <a:cs typeface="+mn-lt"/>
              </a:rPr>
              <a:t>LA – Los Angeles</a:t>
            </a:r>
            <a:endParaRPr lang="en-US" sz="1100" dirty="0"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1AFEF-3DD0-41DE-962A-A7C304843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29037" r="10837" b="33402"/>
          <a:stretch/>
        </p:blipFill>
        <p:spPr>
          <a:xfrm>
            <a:off x="4982524" y="1983428"/>
            <a:ext cx="6785922" cy="28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42E8-EF5C-4D6F-86C7-CBF2C5D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FAFA-894C-47F3-BF0B-40435EC3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253331"/>
            <a:ext cx="3895301" cy="4874338"/>
          </a:xfrm>
        </p:spPr>
        <p:txBody>
          <a:bodyPr>
            <a:normAutofit/>
          </a:bodyPr>
          <a:lstStyle/>
          <a:p>
            <a:r>
              <a:rPr lang="en-US" dirty="0"/>
              <a:t>Transit</a:t>
            </a:r>
          </a:p>
          <a:p>
            <a:pPr lvl="1"/>
            <a:r>
              <a:rPr lang="en-US" dirty="0"/>
              <a:t>14 bus docks </a:t>
            </a:r>
          </a:p>
          <a:p>
            <a:pPr lvl="1"/>
            <a:r>
              <a:rPr lang="en-US" dirty="0"/>
              <a:t>Eight bus routes (OCTA and LA Metro)</a:t>
            </a:r>
          </a:p>
          <a:p>
            <a:pPr lvl="1"/>
            <a:r>
              <a:rPr lang="en-US" dirty="0"/>
              <a:t>Key transfer location</a:t>
            </a:r>
          </a:p>
          <a:p>
            <a:r>
              <a:rPr lang="en-US" dirty="0"/>
              <a:t>Parking</a:t>
            </a:r>
          </a:p>
          <a:p>
            <a:pPr lvl="1"/>
            <a:r>
              <a:rPr lang="en-US" dirty="0"/>
              <a:t>745 public parking spaces</a:t>
            </a:r>
          </a:p>
          <a:p>
            <a:pPr lvl="1"/>
            <a:r>
              <a:rPr lang="en-US" dirty="0"/>
              <a:t>Up to 55 percent utilized on weekdays</a:t>
            </a:r>
          </a:p>
          <a:p>
            <a:pPr lvl="1"/>
            <a:r>
              <a:rPr lang="en-US" dirty="0"/>
              <a:t>20 percent on weekends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6961-858F-4BB4-8C15-8D5D426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331A4-730F-4B6D-9087-72CC4792F106}"/>
              </a:ext>
            </a:extLst>
          </p:cNvPr>
          <p:cNvSpPr txBox="1"/>
          <p:nvPr/>
        </p:nvSpPr>
        <p:spPr>
          <a:xfrm>
            <a:off x="391885" y="6224517"/>
            <a:ext cx="725201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b="1" dirty="0"/>
              <a:t>LA Metro – Los Angeles County Metropolitan Transportation Authority</a:t>
            </a: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2D91C-AA66-43B1-9985-4B28A40AA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"/>
          <a:stretch/>
        </p:blipFill>
        <p:spPr>
          <a:xfrm>
            <a:off x="4162623" y="1201694"/>
            <a:ext cx="7945384" cy="48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42E8-EF5C-4D6F-86C7-CBF2C5D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Opportunities and Constraints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FAFA-894C-47F3-BF0B-40435EC3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253331"/>
            <a:ext cx="5131092" cy="4874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Opportunities</a:t>
            </a:r>
          </a:p>
          <a:p>
            <a:pPr lvl="1"/>
            <a:r>
              <a:rPr lang="en-US" dirty="0"/>
              <a:t>Over 300 spaces (45 percent) of excess capacity</a:t>
            </a:r>
          </a:p>
          <a:p>
            <a:pPr lvl="1"/>
            <a:r>
              <a:rPr lang="en-US" dirty="0"/>
              <a:t>Large site </a:t>
            </a:r>
          </a:p>
          <a:p>
            <a:pPr lvl="1"/>
            <a:r>
              <a:rPr lang="en-US" dirty="0"/>
              <a:t>Good access and visibility</a:t>
            </a:r>
          </a:p>
          <a:p>
            <a:pPr lvl="1"/>
            <a:r>
              <a:rPr lang="en-US" dirty="0"/>
              <a:t>Nearby land uses compliment commercial and residential opportunities </a:t>
            </a:r>
          </a:p>
          <a:p>
            <a:r>
              <a:rPr lang="en-US" dirty="0"/>
              <a:t>Constraints</a:t>
            </a:r>
          </a:p>
          <a:p>
            <a:pPr lvl="1"/>
            <a:r>
              <a:rPr lang="en-US" dirty="0">
                <a:latin typeface="Arial"/>
                <a:cs typeface="Arial"/>
              </a:rPr>
              <a:t>Maintain transit and park-&amp;-ride functions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Confined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6961-858F-4BB4-8C15-8D5D426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5AAF7-8D06-4BFF-A48F-24E2ACF4B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/>
          <a:stretch/>
        </p:blipFill>
        <p:spPr>
          <a:xfrm>
            <a:off x="6186432" y="1092127"/>
            <a:ext cx="5000124" cy="51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31FF4-AB97-433A-8883-E5287739E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771" y="1862855"/>
            <a:ext cx="6805933" cy="3655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1342E8-EF5C-4D6F-86C7-CBF2C5D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FAFA-894C-47F3-BF0B-40435EC3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253331"/>
            <a:ext cx="4715373" cy="4874338"/>
          </a:xfrm>
        </p:spPr>
        <p:txBody>
          <a:bodyPr>
            <a:normAutofit/>
          </a:bodyPr>
          <a:lstStyle/>
          <a:p>
            <a:r>
              <a:rPr lang="en-US" dirty="0"/>
              <a:t>Analyzed various:</a:t>
            </a:r>
          </a:p>
          <a:p>
            <a:pPr lvl="1"/>
            <a:r>
              <a:rPr lang="en-US" dirty="0"/>
              <a:t>Land-use mixtures</a:t>
            </a:r>
          </a:p>
          <a:p>
            <a:pPr lvl="1"/>
            <a:r>
              <a:rPr lang="en-US" dirty="0"/>
              <a:t>Housing types</a:t>
            </a:r>
          </a:p>
          <a:p>
            <a:pPr lvl="1"/>
            <a:r>
              <a:rPr lang="en-US" dirty="0"/>
              <a:t>Site layouts</a:t>
            </a:r>
          </a:p>
          <a:p>
            <a:pPr lvl="1"/>
            <a:r>
              <a:rPr lang="en-US" dirty="0"/>
              <a:t>Densities</a:t>
            </a:r>
          </a:p>
          <a:p>
            <a:r>
              <a:rPr lang="en-US" dirty="0"/>
              <a:t>Included pro forma reports</a:t>
            </a:r>
          </a:p>
          <a:p>
            <a:pPr lvl="1"/>
            <a:r>
              <a:rPr lang="en-US" dirty="0"/>
              <a:t>Net present value used to determine site merit</a:t>
            </a:r>
          </a:p>
          <a:p>
            <a:r>
              <a:rPr lang="en-US" dirty="0"/>
              <a:t>Explored physical, financial, and operational possibilities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6961-858F-4BB4-8C15-8D5D426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7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42E8-EF5C-4D6F-86C7-CBF2C5D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FAFA-894C-47F3-BF0B-40435EC3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253331"/>
            <a:ext cx="4893792" cy="4874338"/>
          </a:xfrm>
        </p:spPr>
        <p:txBody>
          <a:bodyPr>
            <a:normAutofit/>
          </a:bodyPr>
          <a:lstStyle/>
          <a:p>
            <a:r>
              <a:rPr lang="en-US" dirty="0"/>
              <a:t>Joint development is feasible and could provide significant value</a:t>
            </a:r>
          </a:p>
          <a:p>
            <a:r>
              <a:rPr lang="en-US" dirty="0"/>
              <a:t>Scenarios with limited or no structured parking perform best financially based on initial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6961-858F-4BB4-8C15-8D5D426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F42A04A-D5AD-4F66-8E60-BC3809B20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33" y="1718220"/>
            <a:ext cx="6583171" cy="39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58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42E8-EF5C-4D6F-86C7-CBF2C5D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Phased Option (Conceptual Example)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FAFA-894C-47F3-BF0B-40435EC3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253331"/>
            <a:ext cx="5000124" cy="4874338"/>
          </a:xfrm>
        </p:spPr>
        <p:txBody>
          <a:bodyPr>
            <a:normAutofit/>
          </a:bodyPr>
          <a:lstStyle/>
          <a:p>
            <a:r>
              <a:rPr lang="en-US" dirty="0"/>
              <a:t>Leverages </a:t>
            </a:r>
            <a:r>
              <a:rPr lang="en-US"/>
              <a:t>existing surface parking supply</a:t>
            </a:r>
          </a:p>
          <a:p>
            <a:r>
              <a:rPr lang="en-US"/>
              <a:t>Attractive ROI for developer</a:t>
            </a:r>
          </a:p>
          <a:p>
            <a:r>
              <a:rPr lang="en-US"/>
              <a:t>Immediate ROI for OCTA at no cost</a:t>
            </a:r>
          </a:p>
          <a:p>
            <a:r>
              <a:rPr lang="en-US"/>
              <a:t>Improves:</a:t>
            </a:r>
          </a:p>
          <a:p>
            <a:pPr lvl="1"/>
            <a:r>
              <a:rPr lang="en-US" dirty="0"/>
              <a:t>Transit</a:t>
            </a:r>
            <a:r>
              <a:rPr lang="en-US"/>
              <a:t> propensity</a:t>
            </a:r>
          </a:p>
          <a:p>
            <a:pPr lvl="1"/>
            <a:r>
              <a:rPr lang="en-US"/>
              <a:t>Land value</a:t>
            </a:r>
          </a:p>
          <a:p>
            <a:pPr lvl="1"/>
            <a:r>
              <a:rPr lang="en-US"/>
              <a:t>Community appeal</a:t>
            </a:r>
          </a:p>
          <a:p>
            <a:pPr lvl="1"/>
            <a:r>
              <a:rPr lang="en-US"/>
              <a:t>User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6961-858F-4BB4-8C15-8D5D426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E01FC-8728-4101-8C6D-66AA02661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5334"/>
          <a:stretch/>
        </p:blipFill>
        <p:spPr>
          <a:xfrm>
            <a:off x="5386883" y="2023526"/>
            <a:ext cx="6805117" cy="335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5D736-E06D-4C2A-BE19-4A606DC86C0D}"/>
              </a:ext>
            </a:extLst>
          </p:cNvPr>
          <p:cNvSpPr txBox="1"/>
          <p:nvPr/>
        </p:nvSpPr>
        <p:spPr>
          <a:xfrm>
            <a:off x="391885" y="5972282"/>
            <a:ext cx="7252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ROI – 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1534743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8FD1-1D22-4D72-A5E3-C1403471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Next Steps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50116-DDD0-4A76-99C3-3CEBBD3E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728A-9E54-1B4F-A83C-486C5BF59F16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CF24EC4-B01D-4790-91B5-CA1934930A70}"/>
              </a:ext>
            </a:extLst>
          </p:cNvPr>
          <p:cNvGraphicFramePr/>
          <p:nvPr/>
        </p:nvGraphicFramePr>
        <p:xfrm>
          <a:off x="527468" y="737118"/>
          <a:ext cx="11137064" cy="524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27681F-4441-479A-B15A-31C0EAF1DA6C}"/>
              </a:ext>
            </a:extLst>
          </p:cNvPr>
          <p:cNvSpPr txBox="1"/>
          <p:nvPr/>
        </p:nvSpPr>
        <p:spPr>
          <a:xfrm>
            <a:off x="1035944" y="6127669"/>
            <a:ext cx="10088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*Dates are approximations </a:t>
            </a:r>
          </a:p>
        </p:txBody>
      </p:sp>
    </p:spTree>
    <p:extLst>
      <p:ext uri="{BB962C8B-B14F-4D97-AF65-F5344CB8AC3E}">
        <p14:creationId xmlns:p14="http://schemas.microsoft.com/office/powerpoint/2010/main" val="10113109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.potx" id="{A66959D3-B806-4C94-907F-2803B5DC3CCA}" vid="{0BFB8A69-C532-48C8-8118-0518C90F09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5c3c3e8-cf51-4480-b0e5-38ff7070de5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01BD571DED194C8D76B6344AD7F983" ma:contentTypeVersion="13" ma:contentTypeDescription="Create a new document." ma:contentTypeScope="" ma:versionID="938004b8072631c2da56665f1b6992d0">
  <xsd:schema xmlns:xsd="http://www.w3.org/2001/XMLSchema" xmlns:xs="http://www.w3.org/2001/XMLSchema" xmlns:p="http://schemas.microsoft.com/office/2006/metadata/properties" xmlns:ns2="f5c3c3e8-cf51-4480-b0e5-38ff7070de55" xmlns:ns3="9b5e9e2a-f9e1-4e12-858c-03c5f8161588" targetNamespace="http://schemas.microsoft.com/office/2006/metadata/properties" ma:root="true" ma:fieldsID="d8c9c66c667702fe165f72fad15e0b72" ns2:_="" ns3:_="">
    <xsd:import namespace="f5c3c3e8-cf51-4480-b0e5-38ff7070de55"/>
    <xsd:import namespace="9b5e9e2a-f9e1-4e12-858c-03c5f81615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3c3e8-cf51-4480-b0e5-38ff7070de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e9e2a-f9e1-4e12-858c-03c5f81615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A229A7-E5B5-46E2-927A-40576F2063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15A65E-34BA-445F-8CEB-E0CF656122AD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9b5e9e2a-f9e1-4e12-858c-03c5f8161588"/>
    <ds:schemaRef ds:uri="f5c3c3e8-cf51-4480-b0e5-38ff7070de55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DB8A9EE-90B0-4BD3-ADA7-9A77BAD87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c3c3e8-cf51-4480-b0e5-38ff7070de55"/>
    <ds:schemaRef ds:uri="9b5e9e2a-f9e1-4e12-858c-03c5f81615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60</TotalTime>
  <Words>375</Words>
  <Application>Microsoft Office PowerPoint</Application>
  <PresentationFormat>Widescreen</PresentationFormat>
  <Paragraphs>95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1_Office Theme</vt:lpstr>
      <vt:lpstr>Fullerton Park-and-Ride  Joint Development Study</vt:lpstr>
      <vt:lpstr>Background</vt:lpstr>
      <vt:lpstr>Site History: Fullerton Park-and-Ride</vt:lpstr>
      <vt:lpstr>Current Conditions</vt:lpstr>
      <vt:lpstr>Site Opportunities and Constraints </vt:lpstr>
      <vt:lpstr>Development Concepts</vt:lpstr>
      <vt:lpstr>Findings</vt:lpstr>
      <vt:lpstr>Phased Option (Conceptual Example)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Sterling</dc:creator>
  <cp:lastModifiedBy>Sam Sharvini</cp:lastModifiedBy>
  <cp:revision>25</cp:revision>
  <cp:lastPrinted>2019-09-27T18:12:35Z</cp:lastPrinted>
  <dcterms:created xsi:type="dcterms:W3CDTF">2018-06-04T17:00:49Z</dcterms:created>
  <dcterms:modified xsi:type="dcterms:W3CDTF">2020-10-15T00:19:32Z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0x0101006601BD571DED194C8D76B6344AD7F983</vt:lpwstr>
  </property>
  <property fmtid="{D5CDD505-2E9C-101B-9397-08002B2CF9AE}" pid="3" name="Order">
    <vt:r8>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