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4"/>
  </p:sldMasterIdLst>
  <p:notesMasterIdLst>
    <p:notesMasterId r:id="rId17"/>
  </p:notesMasterIdLst>
  <p:sldIdLst>
    <p:sldId id="257" r:id="rId5"/>
    <p:sldId id="397" r:id="rId6"/>
    <p:sldId id="400" r:id="rId7"/>
    <p:sldId id="398" r:id="rId8"/>
    <p:sldId id="401" r:id="rId9"/>
    <p:sldId id="402" r:id="rId10"/>
    <p:sldId id="403" r:id="rId11"/>
    <p:sldId id="405" r:id="rId12"/>
    <p:sldId id="404" r:id="rId13"/>
    <p:sldId id="388" r:id="rId14"/>
    <p:sldId id="399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ise Arriaga" initials="DA" lastIdx="33" clrIdx="0">
    <p:extLst>
      <p:ext uri="{19B8F6BF-5375-455C-9EA6-DF929625EA0E}">
        <p15:presenceInfo xmlns:p15="http://schemas.microsoft.com/office/powerpoint/2012/main" userId="S-1-5-21-3633736460-2878077899-1025941259-13276" providerId="AD"/>
      </p:ext>
    </p:extLst>
  </p:cmAuthor>
  <p:cmAuthor id="2" name="Louis Zhao" initials="LZ" lastIdx="13" clrIdx="1">
    <p:extLst>
      <p:ext uri="{19B8F6BF-5375-455C-9EA6-DF929625EA0E}">
        <p15:presenceInfo xmlns:p15="http://schemas.microsoft.com/office/powerpoint/2012/main" userId="S-1-5-21-3633736460-2878077899-1025941259-3620" providerId="AD"/>
      </p:ext>
    </p:extLst>
  </p:cmAuthor>
  <p:cmAuthor id="3" name="Denise Arriaga" initials="DA [2]" lastIdx="1" clrIdx="2">
    <p:extLst>
      <p:ext uri="{19B8F6BF-5375-455C-9EA6-DF929625EA0E}">
        <p15:presenceInfo xmlns:p15="http://schemas.microsoft.com/office/powerpoint/2012/main" userId="Denise Arria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4D382C-A738-4B08-8BF1-F016E64BDF57}" v="2991" dt="2020-09-09T22:51:51.336"/>
    <p1510:client id="{63D55EE3-CB40-40D3-90E0-EEEB55370655}" v="21" dt="2020-09-10T22:45:37.021"/>
    <p1510:client id="{E4A697A9-FBDB-4886-A0EE-7E3E26941144}" v="2" dt="2020-09-09T23:55:19.0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e Arriaga" userId="76efdce9-6af9-40af-b840-89ebd7f27aab" providerId="ADAL" clId="{8E324F04-2C0F-4461-BEEB-FB2CA66049CE}"/>
    <pc:docChg chg="undo custSel addSld delSld modSld modMainMaster delSection modSection">
      <pc:chgData name="Denise Arriaga" userId="76efdce9-6af9-40af-b840-89ebd7f27aab" providerId="ADAL" clId="{8E324F04-2C0F-4461-BEEB-FB2CA66049CE}" dt="2019-06-14T20:47:52.147" v="3289" actId="14100"/>
      <pc:docMkLst>
        <pc:docMk/>
      </pc:docMkLst>
      <pc:sldChg chg="modSp">
        <pc:chgData name="Denise Arriaga" userId="76efdce9-6af9-40af-b840-89ebd7f27aab" providerId="ADAL" clId="{8E324F04-2C0F-4461-BEEB-FB2CA66049CE}" dt="2019-06-12T20:28:57.732" v="2962"/>
        <pc:sldMkLst>
          <pc:docMk/>
          <pc:sldMk cId="670633316" sldId="257"/>
        </pc:sldMkLst>
        <pc:spChg chg="mod">
          <ac:chgData name="Denise Arriaga" userId="76efdce9-6af9-40af-b840-89ebd7f27aab" providerId="ADAL" clId="{8E324F04-2C0F-4461-BEEB-FB2CA66049CE}" dt="2019-06-12T20:28:57.732" v="2962"/>
          <ac:spMkLst>
            <pc:docMk/>
            <pc:sldMk cId="670633316" sldId="257"/>
            <ac:spMk id="2" creationId="{00000000-0000-0000-0000-000000000000}"/>
          </ac:spMkLst>
        </pc:spChg>
        <pc:spChg chg="mod">
          <ac:chgData name="Denise Arriaga" userId="76efdce9-6af9-40af-b840-89ebd7f27aab" providerId="ADAL" clId="{8E324F04-2C0F-4461-BEEB-FB2CA66049CE}" dt="2019-06-12T20:28:57.732" v="2962"/>
          <ac:spMkLst>
            <pc:docMk/>
            <pc:sldMk cId="670633316" sldId="257"/>
            <ac:spMk id="4099" creationId="{00000000-0000-0000-0000-000000000000}"/>
          </ac:spMkLst>
        </pc:spChg>
        <pc:picChg chg="mod">
          <ac:chgData name="Denise Arriaga" userId="76efdce9-6af9-40af-b840-89ebd7f27aab" providerId="ADAL" clId="{8E324F04-2C0F-4461-BEEB-FB2CA66049CE}" dt="2019-06-12T20:28:57.732" v="2962"/>
          <ac:picMkLst>
            <pc:docMk/>
            <pc:sldMk cId="670633316" sldId="257"/>
            <ac:picMk id="4" creationId="{F7E28A1C-3F79-407C-8BAA-A2D9BAECF6B7}"/>
          </ac:picMkLst>
        </pc:picChg>
        <pc:picChg chg="mod">
          <ac:chgData name="Denise Arriaga" userId="76efdce9-6af9-40af-b840-89ebd7f27aab" providerId="ADAL" clId="{8E324F04-2C0F-4461-BEEB-FB2CA66049CE}" dt="2019-06-12T20:28:57.732" v="2962"/>
          <ac:picMkLst>
            <pc:docMk/>
            <pc:sldMk cId="670633316" sldId="257"/>
            <ac:picMk id="7" creationId="{6B76CB30-E071-4FAC-B64A-E18F277BA6F6}"/>
          </ac:picMkLst>
        </pc:picChg>
        <pc:picChg chg="mod">
          <ac:chgData name="Denise Arriaga" userId="76efdce9-6af9-40af-b840-89ebd7f27aab" providerId="ADAL" clId="{8E324F04-2C0F-4461-BEEB-FB2CA66049CE}" dt="2019-06-12T20:28:57.732" v="2962"/>
          <ac:picMkLst>
            <pc:docMk/>
            <pc:sldMk cId="670633316" sldId="257"/>
            <ac:picMk id="10" creationId="{00000000-0000-0000-0000-000000000000}"/>
          </ac:picMkLst>
        </pc:picChg>
      </pc:sldChg>
      <pc:sldChg chg="modSp">
        <pc:chgData name="Denise Arriaga" userId="76efdce9-6af9-40af-b840-89ebd7f27aab" providerId="ADAL" clId="{8E324F04-2C0F-4461-BEEB-FB2CA66049CE}" dt="2019-06-12T20:28:57.732" v="2962"/>
        <pc:sldMkLst>
          <pc:docMk/>
          <pc:sldMk cId="2870575174" sldId="278"/>
        </pc:sldMkLst>
        <pc:spChg chg="mod">
          <ac:chgData name="Denise Arriaga" userId="76efdce9-6af9-40af-b840-89ebd7f27aab" providerId="ADAL" clId="{8E324F04-2C0F-4461-BEEB-FB2CA66049CE}" dt="2019-06-12T20:28:57.732" v="2962"/>
          <ac:spMkLst>
            <pc:docMk/>
            <pc:sldMk cId="2870575174" sldId="278"/>
            <ac:spMk id="3" creationId="{00000000-0000-0000-0000-000000000000}"/>
          </ac:spMkLst>
        </pc:spChg>
        <pc:picChg chg="mod">
          <ac:chgData name="Denise Arriaga" userId="76efdce9-6af9-40af-b840-89ebd7f27aab" providerId="ADAL" clId="{8E324F04-2C0F-4461-BEEB-FB2CA66049CE}" dt="2019-06-12T20:28:57.732" v="2962"/>
          <ac:picMkLst>
            <pc:docMk/>
            <pc:sldMk cId="2870575174" sldId="278"/>
            <ac:picMk id="9" creationId="{9CD580E2-29A8-45B3-A3DC-6C22FB3DB171}"/>
          </ac:picMkLst>
        </pc:picChg>
      </pc:sldChg>
      <pc:sldChg chg="addSp modSp modNotesTx">
        <pc:chgData name="Denise Arriaga" userId="76efdce9-6af9-40af-b840-89ebd7f27aab" providerId="ADAL" clId="{8E324F04-2C0F-4461-BEEB-FB2CA66049CE}" dt="2019-06-14T17:51:16.256" v="3264" actId="1035"/>
        <pc:sldMkLst>
          <pc:docMk/>
          <pc:sldMk cId="150857999" sldId="387"/>
        </pc:sldMkLst>
        <pc:spChg chg="add mod">
          <ac:chgData name="Denise Arriaga" userId="76efdce9-6af9-40af-b840-89ebd7f27aab" providerId="ADAL" clId="{8E324F04-2C0F-4461-BEEB-FB2CA66049CE}" dt="2019-06-12T20:28:57.732" v="2962"/>
          <ac:spMkLst>
            <pc:docMk/>
            <pc:sldMk cId="150857999" sldId="387"/>
            <ac:spMk id="4" creationId="{601BA4EB-19E9-4E61-A355-E67B1065CF5D}"/>
          </ac:spMkLst>
        </pc:spChg>
        <pc:spChg chg="mod">
          <ac:chgData name="Denise Arriaga" userId="76efdce9-6af9-40af-b840-89ebd7f27aab" providerId="ADAL" clId="{8E324F04-2C0F-4461-BEEB-FB2CA66049CE}" dt="2019-06-12T20:28:57.732" v="2962"/>
          <ac:spMkLst>
            <pc:docMk/>
            <pc:sldMk cId="150857999" sldId="387"/>
            <ac:spMk id="5" creationId="{14EC11A4-C1EB-4033-8CE6-29128FA45BB4}"/>
          </ac:spMkLst>
        </pc:spChg>
        <pc:spChg chg="add mod">
          <ac:chgData name="Denise Arriaga" userId="76efdce9-6af9-40af-b840-89ebd7f27aab" providerId="ADAL" clId="{8E324F04-2C0F-4461-BEEB-FB2CA66049CE}" dt="2019-06-14T17:51:16.256" v="3264" actId="1035"/>
          <ac:spMkLst>
            <pc:docMk/>
            <pc:sldMk cId="150857999" sldId="387"/>
            <ac:spMk id="6" creationId="{8DD2AA19-5687-4097-AD82-AA615547668C}"/>
          </ac:spMkLst>
        </pc:spChg>
        <pc:graphicFrameChg chg="add mod modGraphic">
          <ac:chgData name="Denise Arriaga" userId="76efdce9-6af9-40af-b840-89ebd7f27aab" providerId="ADAL" clId="{8E324F04-2C0F-4461-BEEB-FB2CA66049CE}" dt="2019-06-14T17:43:11.527" v="3040" actId="20577"/>
          <ac:graphicFrameMkLst>
            <pc:docMk/>
            <pc:sldMk cId="150857999" sldId="387"/>
            <ac:graphicFrameMk id="3" creationId="{A885358A-265C-4E43-B950-B290A8F96C61}"/>
          </ac:graphicFrameMkLst>
        </pc:graphicFrameChg>
        <pc:picChg chg="mod">
          <ac:chgData name="Denise Arriaga" userId="76efdce9-6af9-40af-b840-89ebd7f27aab" providerId="ADAL" clId="{8E324F04-2C0F-4461-BEEB-FB2CA66049CE}" dt="2019-06-12T20:28:57.732" v="2962"/>
          <ac:picMkLst>
            <pc:docMk/>
            <pc:sldMk cId="150857999" sldId="387"/>
            <ac:picMk id="7" creationId="{78303A05-AC05-4284-B8F6-FFA6B0417AE6}"/>
          </ac:picMkLst>
        </pc:picChg>
      </pc:sldChg>
      <pc:sldChg chg="addSp modSp">
        <pc:chgData name="Denise Arriaga" userId="76efdce9-6af9-40af-b840-89ebd7f27aab" providerId="ADAL" clId="{8E324F04-2C0F-4461-BEEB-FB2CA66049CE}" dt="2019-06-12T20:28:57.732" v="2962"/>
        <pc:sldMkLst>
          <pc:docMk/>
          <pc:sldMk cId="1149629902" sldId="388"/>
        </pc:sldMkLst>
        <pc:spChg chg="mod">
          <ac:chgData name="Denise Arriaga" userId="76efdce9-6af9-40af-b840-89ebd7f27aab" providerId="ADAL" clId="{8E324F04-2C0F-4461-BEEB-FB2CA66049CE}" dt="2019-06-12T20:28:57.732" v="2962"/>
          <ac:spMkLst>
            <pc:docMk/>
            <pc:sldMk cId="1149629902" sldId="388"/>
            <ac:spMk id="9" creationId="{65A3C598-35EB-4ECF-BFA6-4D057889A762}"/>
          </ac:spMkLst>
        </pc:spChg>
        <pc:graphicFrameChg chg="mod">
          <ac:chgData name="Denise Arriaga" userId="76efdce9-6af9-40af-b840-89ebd7f27aab" providerId="ADAL" clId="{8E324F04-2C0F-4461-BEEB-FB2CA66049CE}" dt="2019-06-12T20:28:57.732" v="2962"/>
          <ac:graphicFrameMkLst>
            <pc:docMk/>
            <pc:sldMk cId="1149629902" sldId="388"/>
            <ac:graphicFrameMk id="6" creationId="{E35B5BFF-2D71-4A02-91E1-A2FC5AB789B6}"/>
          </ac:graphicFrameMkLst>
        </pc:graphicFrameChg>
        <pc:picChg chg="add mod">
          <ac:chgData name="Denise Arriaga" userId="76efdce9-6af9-40af-b840-89ebd7f27aab" providerId="ADAL" clId="{8E324F04-2C0F-4461-BEEB-FB2CA66049CE}" dt="2019-06-12T20:28:57.732" v="2962"/>
          <ac:picMkLst>
            <pc:docMk/>
            <pc:sldMk cId="1149629902" sldId="388"/>
            <ac:picMk id="7" creationId="{25EB3F49-55C3-4408-9D2F-4702E5B3F6EC}"/>
          </ac:picMkLst>
        </pc:picChg>
      </pc:sldChg>
      <pc:sldChg chg="addSp delSp modSp">
        <pc:chgData name="Denise Arriaga" userId="76efdce9-6af9-40af-b840-89ebd7f27aab" providerId="ADAL" clId="{8E324F04-2C0F-4461-BEEB-FB2CA66049CE}" dt="2019-06-14T18:11:16.252" v="3285" actId="6549"/>
        <pc:sldMkLst>
          <pc:docMk/>
          <pc:sldMk cId="3564334387" sldId="389"/>
        </pc:sldMkLst>
        <pc:spChg chg="mod">
          <ac:chgData name="Denise Arriaga" userId="76efdce9-6af9-40af-b840-89ebd7f27aab" providerId="ADAL" clId="{8E324F04-2C0F-4461-BEEB-FB2CA66049CE}" dt="2019-06-12T20:28:57.732" v="2962"/>
          <ac:spMkLst>
            <pc:docMk/>
            <pc:sldMk cId="3564334387" sldId="389"/>
            <ac:spMk id="9" creationId="{65A3C598-35EB-4ECF-BFA6-4D057889A762}"/>
          </ac:spMkLst>
        </pc:spChg>
        <pc:graphicFrameChg chg="add del mod">
          <ac:chgData name="Denise Arriaga" userId="76efdce9-6af9-40af-b840-89ebd7f27aab" providerId="ADAL" clId="{8E324F04-2C0F-4461-BEEB-FB2CA66049CE}" dt="2019-05-29T17:16:09.165" v="1554" actId="478"/>
          <ac:graphicFrameMkLst>
            <pc:docMk/>
            <pc:sldMk cId="3564334387" sldId="389"/>
            <ac:graphicFrameMk id="3" creationId="{89E1F0BB-3A3B-4206-9A0B-9FE27A5E8B65}"/>
          </ac:graphicFrameMkLst>
        </pc:graphicFrameChg>
        <pc:graphicFrameChg chg="add del mod modGraphic">
          <ac:chgData name="Denise Arriaga" userId="76efdce9-6af9-40af-b840-89ebd7f27aab" providerId="ADAL" clId="{8E324F04-2C0F-4461-BEEB-FB2CA66049CE}" dt="2019-05-29T17:23:26.885" v="1827"/>
          <ac:graphicFrameMkLst>
            <pc:docMk/>
            <pc:sldMk cId="3564334387" sldId="389"/>
            <ac:graphicFrameMk id="4" creationId="{FC975A06-3687-41EE-9CBF-82FC7DA7F938}"/>
          </ac:graphicFrameMkLst>
        </pc:graphicFrameChg>
        <pc:graphicFrameChg chg="add del mod modGraphic">
          <ac:chgData name="Denise Arriaga" userId="76efdce9-6af9-40af-b840-89ebd7f27aab" providerId="ADAL" clId="{8E324F04-2C0F-4461-BEEB-FB2CA66049CE}" dt="2019-06-14T18:11:16.252" v="3285" actId="6549"/>
          <ac:graphicFrameMkLst>
            <pc:docMk/>
            <pc:sldMk cId="3564334387" sldId="389"/>
            <ac:graphicFrameMk id="12" creationId="{6AC60336-F6C6-4403-B387-FC84FBD1918E}"/>
          </ac:graphicFrameMkLst>
        </pc:graphicFrameChg>
        <pc:picChg chg="mod">
          <ac:chgData name="Denise Arriaga" userId="76efdce9-6af9-40af-b840-89ebd7f27aab" providerId="ADAL" clId="{8E324F04-2C0F-4461-BEEB-FB2CA66049CE}" dt="2019-06-12T20:28:57.732" v="2962"/>
          <ac:picMkLst>
            <pc:docMk/>
            <pc:sldMk cId="3564334387" sldId="389"/>
            <ac:picMk id="7" creationId="{95823E04-88B8-4473-8CBF-038B1E03A6AC}"/>
          </ac:picMkLst>
        </pc:picChg>
        <pc:picChg chg="mod">
          <ac:chgData name="Denise Arriaga" userId="76efdce9-6af9-40af-b840-89ebd7f27aab" providerId="ADAL" clId="{8E324F04-2C0F-4461-BEEB-FB2CA66049CE}" dt="2019-06-12T20:28:57.732" v="2962"/>
          <ac:picMkLst>
            <pc:docMk/>
            <pc:sldMk cId="3564334387" sldId="389"/>
            <ac:picMk id="8" creationId="{FB484C04-9EBB-473F-B369-E9F231E61768}"/>
          </ac:picMkLst>
        </pc:picChg>
        <pc:picChg chg="mod modCrop">
          <ac:chgData name="Denise Arriaga" userId="76efdce9-6af9-40af-b840-89ebd7f27aab" providerId="ADAL" clId="{8E324F04-2C0F-4461-BEEB-FB2CA66049CE}" dt="2019-06-12T20:28:57.732" v="2962"/>
          <ac:picMkLst>
            <pc:docMk/>
            <pc:sldMk cId="3564334387" sldId="389"/>
            <ac:picMk id="10" creationId="{F5C64E8E-4EB0-4505-9FD2-D86FD8D1D991}"/>
          </ac:picMkLst>
        </pc:picChg>
        <pc:picChg chg="del">
          <ac:chgData name="Denise Arriaga" userId="76efdce9-6af9-40af-b840-89ebd7f27aab" providerId="ADAL" clId="{8E324F04-2C0F-4461-BEEB-FB2CA66049CE}" dt="2019-05-29T17:08:27.740" v="1449"/>
          <ac:picMkLst>
            <pc:docMk/>
            <pc:sldMk cId="3564334387" sldId="389"/>
            <ac:picMk id="11" creationId="{B38B566B-3177-4C00-99B0-05AD4D393DEC}"/>
          </ac:picMkLst>
        </pc:picChg>
      </pc:sldChg>
      <pc:sldChg chg="addSp delSp modSp add">
        <pc:chgData name="Denise Arriaga" userId="76efdce9-6af9-40af-b840-89ebd7f27aab" providerId="ADAL" clId="{8E324F04-2C0F-4461-BEEB-FB2CA66049CE}" dt="2019-06-14T18:11:33.009" v="3286" actId="20577"/>
        <pc:sldMkLst>
          <pc:docMk/>
          <pc:sldMk cId="2472928706" sldId="390"/>
        </pc:sldMkLst>
        <pc:spChg chg="mod">
          <ac:chgData name="Denise Arriaga" userId="76efdce9-6af9-40af-b840-89ebd7f27aab" providerId="ADAL" clId="{8E324F04-2C0F-4461-BEEB-FB2CA66049CE}" dt="2019-05-29T17:23:54.596" v="1848" actId="6549"/>
          <ac:spMkLst>
            <pc:docMk/>
            <pc:sldMk cId="2472928706" sldId="390"/>
            <ac:spMk id="2" creationId="{44E0F447-B5C3-4C71-BFF3-12E08C4E7B97}"/>
          </ac:spMkLst>
        </pc:spChg>
        <pc:spChg chg="del">
          <ac:chgData name="Denise Arriaga" userId="76efdce9-6af9-40af-b840-89ebd7f27aab" providerId="ADAL" clId="{8E324F04-2C0F-4461-BEEB-FB2CA66049CE}" dt="2019-05-29T17:23:31.126" v="1828"/>
          <ac:spMkLst>
            <pc:docMk/>
            <pc:sldMk cId="2472928706" sldId="390"/>
            <ac:spMk id="3" creationId="{C497223F-C1A5-4576-ABEF-89E5F12B7CBC}"/>
          </ac:spMkLst>
        </pc:spChg>
        <pc:graphicFrameChg chg="add mod modGraphic">
          <ac:chgData name="Denise Arriaga" userId="76efdce9-6af9-40af-b840-89ebd7f27aab" providerId="ADAL" clId="{8E324F04-2C0F-4461-BEEB-FB2CA66049CE}" dt="2019-06-14T18:11:33.009" v="3286" actId="20577"/>
          <ac:graphicFrameMkLst>
            <pc:docMk/>
            <pc:sldMk cId="2472928706" sldId="390"/>
            <ac:graphicFrameMk id="5" creationId="{DC66B858-ACD6-4A81-B7E1-27AB479A7FEF}"/>
          </ac:graphicFrameMkLst>
        </pc:graphicFrameChg>
      </pc:sldChg>
      <pc:sldChg chg="addSp delSp modSp add">
        <pc:chgData name="Denise Arriaga" userId="76efdce9-6af9-40af-b840-89ebd7f27aab" providerId="ADAL" clId="{8E324F04-2C0F-4461-BEEB-FB2CA66049CE}" dt="2019-06-14T17:51:28.710" v="3274" actId="20577"/>
        <pc:sldMkLst>
          <pc:docMk/>
          <pc:sldMk cId="3079829662" sldId="391"/>
        </pc:sldMkLst>
        <pc:spChg chg="mod">
          <ac:chgData name="Denise Arriaga" userId="76efdce9-6af9-40af-b840-89ebd7f27aab" providerId="ADAL" clId="{8E324F04-2C0F-4461-BEEB-FB2CA66049CE}" dt="2019-06-06T21:54:11.094" v="2225" actId="20577"/>
          <ac:spMkLst>
            <pc:docMk/>
            <pc:sldMk cId="3079829662" sldId="391"/>
            <ac:spMk id="2" creationId="{68D85CF6-49F4-403E-85C0-5C8363177F3B}"/>
          </ac:spMkLst>
        </pc:spChg>
        <pc:spChg chg="del">
          <ac:chgData name="Denise Arriaga" userId="76efdce9-6af9-40af-b840-89ebd7f27aab" providerId="ADAL" clId="{8E324F04-2C0F-4461-BEEB-FB2CA66049CE}" dt="2019-06-06T21:54:21.528" v="2226" actId="478"/>
          <ac:spMkLst>
            <pc:docMk/>
            <pc:sldMk cId="3079829662" sldId="391"/>
            <ac:spMk id="3" creationId="{FB8D3005-C4D8-482D-9A46-A232C9822162}"/>
          </ac:spMkLst>
        </pc:spChg>
        <pc:graphicFrameChg chg="add mod modGraphic">
          <ac:chgData name="Denise Arriaga" userId="76efdce9-6af9-40af-b840-89ebd7f27aab" providerId="ADAL" clId="{8E324F04-2C0F-4461-BEEB-FB2CA66049CE}" dt="2019-06-14T17:51:28.710" v="3274" actId="20577"/>
          <ac:graphicFrameMkLst>
            <pc:docMk/>
            <pc:sldMk cId="3079829662" sldId="391"/>
            <ac:graphicFrameMk id="5" creationId="{3C225A2B-FF55-4899-BB1B-2BE5FA0552DD}"/>
          </ac:graphicFrameMkLst>
        </pc:graphicFrameChg>
      </pc:sldChg>
      <pc:sldChg chg="addSp delSp modSp add">
        <pc:chgData name="Denise Arriaga" userId="76efdce9-6af9-40af-b840-89ebd7f27aab" providerId="ADAL" clId="{8E324F04-2C0F-4461-BEEB-FB2CA66049CE}" dt="2019-06-14T17:51:34.791" v="3284" actId="20577"/>
        <pc:sldMkLst>
          <pc:docMk/>
          <pc:sldMk cId="1079799021" sldId="392"/>
        </pc:sldMkLst>
        <pc:spChg chg="mod">
          <ac:chgData name="Denise Arriaga" userId="76efdce9-6af9-40af-b840-89ebd7f27aab" providerId="ADAL" clId="{8E324F04-2C0F-4461-BEEB-FB2CA66049CE}" dt="2019-06-06T22:00:18.909" v="2560" actId="20577"/>
          <ac:spMkLst>
            <pc:docMk/>
            <pc:sldMk cId="1079799021" sldId="392"/>
            <ac:spMk id="2" creationId="{0A81FE41-C9D0-4BAC-91B5-4D21DD182681}"/>
          </ac:spMkLst>
        </pc:spChg>
        <pc:spChg chg="del">
          <ac:chgData name="Denise Arriaga" userId="76efdce9-6af9-40af-b840-89ebd7f27aab" providerId="ADAL" clId="{8E324F04-2C0F-4461-BEEB-FB2CA66049CE}" dt="2019-06-06T22:09:04.822" v="2801" actId="478"/>
          <ac:spMkLst>
            <pc:docMk/>
            <pc:sldMk cId="1079799021" sldId="392"/>
            <ac:spMk id="3" creationId="{03086A95-2C09-493A-A58C-01824615A479}"/>
          </ac:spMkLst>
        </pc:spChg>
        <pc:spChg chg="add del mod">
          <ac:chgData name="Denise Arriaga" userId="76efdce9-6af9-40af-b840-89ebd7f27aab" providerId="ADAL" clId="{8E324F04-2C0F-4461-BEEB-FB2CA66049CE}" dt="2019-06-12T22:29:05.348" v="2992" actId="478"/>
          <ac:spMkLst>
            <pc:docMk/>
            <pc:sldMk cId="1079799021" sldId="392"/>
            <ac:spMk id="3" creationId="{DBA6C32A-0FD3-41F4-B276-900371B307EF}"/>
          </ac:spMkLst>
        </pc:spChg>
        <pc:graphicFrameChg chg="add mod modGraphic">
          <ac:chgData name="Denise Arriaga" userId="76efdce9-6af9-40af-b840-89ebd7f27aab" providerId="ADAL" clId="{8E324F04-2C0F-4461-BEEB-FB2CA66049CE}" dt="2019-06-14T17:51:34.791" v="3284" actId="20577"/>
          <ac:graphicFrameMkLst>
            <pc:docMk/>
            <pc:sldMk cId="1079799021" sldId="392"/>
            <ac:graphicFrameMk id="5" creationId="{093ABEE4-F2C5-4076-8C7B-433FEFFDA0BC}"/>
          </ac:graphicFrameMkLst>
        </pc:graphicFrameChg>
      </pc:sldChg>
      <pc:sldChg chg="modSp">
        <pc:chgData name="Denise Arriaga" userId="76efdce9-6af9-40af-b840-89ebd7f27aab" providerId="ADAL" clId="{8E324F04-2C0F-4461-BEEB-FB2CA66049CE}" dt="2019-06-12T20:28:57.732" v="2962"/>
        <pc:sldMkLst>
          <pc:docMk/>
          <pc:sldMk cId="1407608496" sldId="394"/>
        </pc:sldMkLst>
        <pc:picChg chg="mod">
          <ac:chgData name="Denise Arriaga" userId="76efdce9-6af9-40af-b840-89ebd7f27aab" providerId="ADAL" clId="{8E324F04-2C0F-4461-BEEB-FB2CA66049CE}" dt="2019-06-12T20:28:57.732" v="2962"/>
          <ac:picMkLst>
            <pc:docMk/>
            <pc:sldMk cId="1407608496" sldId="394"/>
            <ac:picMk id="6" creationId="{3E90BD81-57CF-412C-896C-16BA652314AB}"/>
          </ac:picMkLst>
        </pc:picChg>
      </pc:sldChg>
      <pc:sldChg chg="modSp">
        <pc:chgData name="Denise Arriaga" userId="76efdce9-6af9-40af-b840-89ebd7f27aab" providerId="ADAL" clId="{8E324F04-2C0F-4461-BEEB-FB2CA66049CE}" dt="2019-06-12T20:28:57.732" v="2962"/>
        <pc:sldMkLst>
          <pc:docMk/>
          <pc:sldMk cId="3242277000" sldId="395"/>
        </pc:sldMkLst>
        <pc:picChg chg="mod">
          <ac:chgData name="Denise Arriaga" userId="76efdce9-6af9-40af-b840-89ebd7f27aab" providerId="ADAL" clId="{8E324F04-2C0F-4461-BEEB-FB2CA66049CE}" dt="2019-06-12T20:28:57.732" v="2962"/>
          <ac:picMkLst>
            <pc:docMk/>
            <pc:sldMk cId="3242277000" sldId="395"/>
            <ac:picMk id="11" creationId="{DEB020E4-E550-423B-86DD-F1FD8D99C079}"/>
          </ac:picMkLst>
        </pc:picChg>
      </pc:sldChg>
      <pc:sldChg chg="addSp delSp modSp add">
        <pc:chgData name="Denise Arriaga" userId="76efdce9-6af9-40af-b840-89ebd7f27aab" providerId="ADAL" clId="{8E324F04-2C0F-4461-BEEB-FB2CA66049CE}" dt="2019-06-14T20:47:52.147" v="3289" actId="14100"/>
        <pc:sldMkLst>
          <pc:docMk/>
          <pc:sldMk cId="2037916508" sldId="396"/>
        </pc:sldMkLst>
        <pc:spChg chg="add del mod">
          <ac:chgData name="Denise Arriaga" userId="76efdce9-6af9-40af-b840-89ebd7f27aab" providerId="ADAL" clId="{8E324F04-2C0F-4461-BEEB-FB2CA66049CE}" dt="2019-06-13T20:48:37.844" v="3033" actId="478"/>
          <ac:spMkLst>
            <pc:docMk/>
            <pc:sldMk cId="2037916508" sldId="396"/>
            <ac:spMk id="2" creationId="{B9679676-31BE-4E17-8DA9-E71FB05D2D46}"/>
          </ac:spMkLst>
        </pc:spChg>
        <pc:spChg chg="del">
          <ac:chgData name="Denise Arriaga" userId="76efdce9-6af9-40af-b840-89ebd7f27aab" providerId="ADAL" clId="{8E324F04-2C0F-4461-BEEB-FB2CA66049CE}" dt="2019-06-13T20:40:45.507" v="2994" actId="478"/>
          <ac:spMkLst>
            <pc:docMk/>
            <pc:sldMk cId="2037916508" sldId="396"/>
            <ac:spMk id="3" creationId="{C25AB786-81A9-424A-8D69-1ED0BD6B52DA}"/>
          </ac:spMkLst>
        </pc:spChg>
        <pc:picChg chg="add mod">
          <ac:chgData name="Denise Arriaga" userId="76efdce9-6af9-40af-b840-89ebd7f27aab" providerId="ADAL" clId="{8E324F04-2C0F-4461-BEEB-FB2CA66049CE}" dt="2019-06-14T20:47:52.147" v="3289" actId="14100"/>
          <ac:picMkLst>
            <pc:docMk/>
            <pc:sldMk cId="2037916508" sldId="396"/>
            <ac:picMk id="3" creationId="{78E4BB1D-8E6B-43DA-BAA3-840F3E2F069B}"/>
          </ac:picMkLst>
        </pc:picChg>
        <pc:picChg chg="add del mod">
          <ac:chgData name="Denise Arriaga" userId="76efdce9-6af9-40af-b840-89ebd7f27aab" providerId="ADAL" clId="{8E324F04-2C0F-4461-BEEB-FB2CA66049CE}" dt="2019-06-13T20:48:29.140" v="3031" actId="478"/>
          <ac:picMkLst>
            <pc:docMk/>
            <pc:sldMk cId="2037916508" sldId="396"/>
            <ac:picMk id="6" creationId="{B0126D90-EFF3-4CAE-8605-46F6827A8239}"/>
          </ac:picMkLst>
        </pc:picChg>
        <pc:picChg chg="add del mod">
          <ac:chgData name="Denise Arriaga" userId="76efdce9-6af9-40af-b840-89ebd7f27aab" providerId="ADAL" clId="{8E324F04-2C0F-4461-BEEB-FB2CA66049CE}" dt="2019-06-14T20:47:34.636" v="3287" actId="478"/>
          <ac:picMkLst>
            <pc:docMk/>
            <pc:sldMk cId="2037916508" sldId="396"/>
            <ac:picMk id="8" creationId="{503FCB7B-5419-465C-8A24-1534ABF014D1}"/>
          </ac:picMkLst>
        </pc:picChg>
      </pc:sldChg>
      <pc:sldChg chg="addSp delSp modSp add">
        <pc:chgData name="Denise Arriaga" userId="76efdce9-6af9-40af-b840-89ebd7f27aab" providerId="ADAL" clId="{8E324F04-2C0F-4461-BEEB-FB2CA66049CE}" dt="2019-06-13T22:10:36.910" v="3039" actId="14100"/>
        <pc:sldMkLst>
          <pc:docMk/>
          <pc:sldMk cId="2224917028" sldId="397"/>
        </pc:sldMkLst>
        <pc:spChg chg="del">
          <ac:chgData name="Denise Arriaga" userId="76efdce9-6af9-40af-b840-89ebd7f27aab" providerId="ADAL" clId="{8E324F04-2C0F-4461-BEEB-FB2CA66049CE}" dt="2019-06-13T20:58:09.597" v="3037" actId="478"/>
          <ac:spMkLst>
            <pc:docMk/>
            <pc:sldMk cId="2224917028" sldId="397"/>
            <ac:spMk id="2" creationId="{11F3CF0E-872B-4CC0-A2C3-1F546972AE45}"/>
          </ac:spMkLst>
        </pc:spChg>
        <pc:spChg chg="del">
          <ac:chgData name="Denise Arriaga" userId="76efdce9-6af9-40af-b840-89ebd7f27aab" providerId="ADAL" clId="{8E324F04-2C0F-4461-BEEB-FB2CA66049CE}" dt="2019-06-13T20:58:08.308" v="3036" actId="478"/>
          <ac:spMkLst>
            <pc:docMk/>
            <pc:sldMk cId="2224917028" sldId="397"/>
            <ac:spMk id="3" creationId="{B20C6F61-4378-4E32-90E8-AFE64883410B}"/>
          </ac:spMkLst>
        </pc:spChg>
        <pc:picChg chg="add mod">
          <ac:chgData name="Denise Arriaga" userId="76efdce9-6af9-40af-b840-89ebd7f27aab" providerId="ADAL" clId="{8E324F04-2C0F-4461-BEEB-FB2CA66049CE}" dt="2019-06-13T22:10:36.910" v="3039" actId="14100"/>
          <ac:picMkLst>
            <pc:docMk/>
            <pc:sldMk cId="2224917028" sldId="397"/>
            <ac:picMk id="3" creationId="{DD8EE81C-94F3-4C11-AB0E-19A87D27DC79}"/>
          </ac:picMkLst>
        </pc:picChg>
      </pc:sldChg>
      <pc:sldMasterChg chg="modSp modSldLayout">
        <pc:chgData name="Denise Arriaga" userId="76efdce9-6af9-40af-b840-89ebd7f27aab" providerId="ADAL" clId="{8E324F04-2C0F-4461-BEEB-FB2CA66049CE}" dt="2019-06-12T20:28:57.732" v="2962"/>
        <pc:sldMasterMkLst>
          <pc:docMk/>
          <pc:sldMasterMk cId="1187714152" sldId="2147483664"/>
        </pc:sldMasterMkLst>
        <pc:spChg chg="mod">
          <ac:chgData name="Denise Arriaga" userId="76efdce9-6af9-40af-b840-89ebd7f27aab" providerId="ADAL" clId="{8E324F04-2C0F-4461-BEEB-FB2CA66049CE}" dt="2019-06-12T20:28:57.732" v="2962"/>
          <ac:spMkLst>
            <pc:docMk/>
            <pc:sldMasterMk cId="1187714152" sldId="2147483664"/>
            <ac:spMk id="2" creationId="{00000000-0000-0000-0000-000000000000}"/>
          </ac:spMkLst>
        </pc:spChg>
        <pc:spChg chg="mod">
          <ac:chgData name="Denise Arriaga" userId="76efdce9-6af9-40af-b840-89ebd7f27aab" providerId="ADAL" clId="{8E324F04-2C0F-4461-BEEB-FB2CA66049CE}" dt="2019-06-12T20:28:57.732" v="2962"/>
          <ac:spMkLst>
            <pc:docMk/>
            <pc:sldMasterMk cId="1187714152" sldId="2147483664"/>
            <ac:spMk id="3" creationId="{00000000-0000-0000-0000-000000000000}"/>
          </ac:spMkLst>
        </pc:spChg>
        <pc:spChg chg="mod">
          <ac:chgData name="Denise Arriaga" userId="76efdce9-6af9-40af-b840-89ebd7f27aab" providerId="ADAL" clId="{8E324F04-2C0F-4461-BEEB-FB2CA66049CE}" dt="2019-06-12T20:28:57.732" v="2962"/>
          <ac:spMkLst>
            <pc:docMk/>
            <pc:sldMasterMk cId="1187714152" sldId="2147483664"/>
            <ac:spMk id="4" creationId="{00000000-0000-0000-0000-000000000000}"/>
          </ac:spMkLst>
        </pc:spChg>
        <pc:spChg chg="mod">
          <ac:chgData name="Denise Arriaga" userId="76efdce9-6af9-40af-b840-89ebd7f27aab" providerId="ADAL" clId="{8E324F04-2C0F-4461-BEEB-FB2CA66049CE}" dt="2019-06-12T20:28:57.732" v="2962"/>
          <ac:spMkLst>
            <pc:docMk/>
            <pc:sldMasterMk cId="1187714152" sldId="2147483664"/>
            <ac:spMk id="5" creationId="{00000000-0000-0000-0000-000000000000}"/>
          </ac:spMkLst>
        </pc:spChg>
        <pc:spChg chg="mod">
          <ac:chgData name="Denise Arriaga" userId="76efdce9-6af9-40af-b840-89ebd7f27aab" providerId="ADAL" clId="{8E324F04-2C0F-4461-BEEB-FB2CA66049CE}" dt="2019-06-12T20:28:57.732" v="2962"/>
          <ac:spMkLst>
            <pc:docMk/>
            <pc:sldMasterMk cId="1187714152" sldId="2147483664"/>
            <ac:spMk id="6" creationId="{00000000-0000-0000-0000-000000000000}"/>
          </ac:spMkLst>
        </pc:spChg>
        <pc:sldLayoutChg chg="modSp">
          <pc:chgData name="Denise Arriaga" userId="76efdce9-6af9-40af-b840-89ebd7f27aab" providerId="ADAL" clId="{8E324F04-2C0F-4461-BEEB-FB2CA66049CE}" dt="2019-06-12T20:28:57.732" v="2962"/>
          <pc:sldLayoutMkLst>
            <pc:docMk/>
            <pc:sldMasterMk cId="1187714152" sldId="2147483664"/>
            <pc:sldLayoutMk cId="2765975788" sldId="2147483665"/>
          </pc:sldLayoutMkLst>
          <pc:spChg chg="mod">
            <ac:chgData name="Denise Arriaga" userId="76efdce9-6af9-40af-b840-89ebd7f27aab" providerId="ADAL" clId="{8E324F04-2C0F-4461-BEEB-FB2CA66049CE}" dt="2019-06-12T20:28:57.732" v="2962"/>
            <ac:spMkLst>
              <pc:docMk/>
              <pc:sldMasterMk cId="1187714152" sldId="2147483664"/>
              <pc:sldLayoutMk cId="2765975788" sldId="2147483665"/>
              <ac:spMk id="2" creationId="{00000000-0000-0000-0000-000000000000}"/>
            </ac:spMkLst>
          </pc:spChg>
          <pc:spChg chg="mod">
            <ac:chgData name="Denise Arriaga" userId="76efdce9-6af9-40af-b840-89ebd7f27aab" providerId="ADAL" clId="{8E324F04-2C0F-4461-BEEB-FB2CA66049CE}" dt="2019-06-12T20:28:57.732" v="2962"/>
            <ac:spMkLst>
              <pc:docMk/>
              <pc:sldMasterMk cId="1187714152" sldId="2147483664"/>
              <pc:sldLayoutMk cId="2765975788" sldId="2147483665"/>
              <ac:spMk id="3" creationId="{00000000-0000-0000-0000-000000000000}"/>
            </ac:spMkLst>
          </pc:spChg>
          <pc:picChg chg="mod">
            <ac:chgData name="Denise Arriaga" userId="76efdce9-6af9-40af-b840-89ebd7f27aab" providerId="ADAL" clId="{8E324F04-2C0F-4461-BEEB-FB2CA66049CE}" dt="2019-06-12T20:28:57.732" v="2962"/>
            <ac:picMkLst>
              <pc:docMk/>
              <pc:sldMasterMk cId="1187714152" sldId="2147483664"/>
              <pc:sldLayoutMk cId="2765975788" sldId="2147483665"/>
              <ac:picMk id="8" creationId="{00000000-0000-0000-0000-000000000000}"/>
            </ac:picMkLst>
          </pc:picChg>
        </pc:sldLayoutChg>
        <pc:sldLayoutChg chg="modSp">
          <pc:chgData name="Denise Arriaga" userId="76efdce9-6af9-40af-b840-89ebd7f27aab" providerId="ADAL" clId="{8E324F04-2C0F-4461-BEEB-FB2CA66049CE}" dt="2019-06-12T20:28:57.732" v="2962"/>
          <pc:sldLayoutMkLst>
            <pc:docMk/>
            <pc:sldMasterMk cId="1187714152" sldId="2147483664"/>
            <pc:sldLayoutMk cId="3361607421" sldId="2147483666"/>
          </pc:sldLayoutMkLst>
          <pc:spChg chg="mod">
            <ac:chgData name="Denise Arriaga" userId="76efdce9-6af9-40af-b840-89ebd7f27aab" providerId="ADAL" clId="{8E324F04-2C0F-4461-BEEB-FB2CA66049CE}" dt="2019-06-12T20:28:57.732" v="2962"/>
            <ac:spMkLst>
              <pc:docMk/>
              <pc:sldMasterMk cId="1187714152" sldId="2147483664"/>
              <pc:sldLayoutMk cId="3361607421" sldId="2147483666"/>
              <ac:spMk id="2" creationId="{00000000-0000-0000-0000-000000000000}"/>
            </ac:spMkLst>
          </pc:spChg>
          <pc:spChg chg="mod">
            <ac:chgData name="Denise Arriaga" userId="76efdce9-6af9-40af-b840-89ebd7f27aab" providerId="ADAL" clId="{8E324F04-2C0F-4461-BEEB-FB2CA66049CE}" dt="2019-06-12T20:28:57.732" v="2962"/>
            <ac:spMkLst>
              <pc:docMk/>
              <pc:sldMasterMk cId="1187714152" sldId="2147483664"/>
              <pc:sldLayoutMk cId="3361607421" sldId="2147483666"/>
              <ac:spMk id="3" creationId="{00000000-0000-0000-0000-000000000000}"/>
            </ac:spMkLst>
          </pc:spChg>
          <pc:spChg chg="mod">
            <ac:chgData name="Denise Arriaga" userId="76efdce9-6af9-40af-b840-89ebd7f27aab" providerId="ADAL" clId="{8E324F04-2C0F-4461-BEEB-FB2CA66049CE}" dt="2019-06-12T20:28:57.732" v="2962"/>
            <ac:spMkLst>
              <pc:docMk/>
              <pc:sldMasterMk cId="1187714152" sldId="2147483664"/>
              <pc:sldLayoutMk cId="3361607421" sldId="2147483666"/>
              <ac:spMk id="6" creationId="{00000000-0000-0000-0000-000000000000}"/>
            </ac:spMkLst>
          </pc:spChg>
          <pc:picChg chg="mod">
            <ac:chgData name="Denise Arriaga" userId="76efdce9-6af9-40af-b840-89ebd7f27aab" providerId="ADAL" clId="{8E324F04-2C0F-4461-BEEB-FB2CA66049CE}" dt="2019-06-12T20:28:57.732" v="2962"/>
            <ac:picMkLst>
              <pc:docMk/>
              <pc:sldMasterMk cId="1187714152" sldId="2147483664"/>
              <pc:sldLayoutMk cId="3361607421" sldId="2147483666"/>
              <ac:picMk id="8" creationId="{00000000-0000-0000-0000-000000000000}"/>
            </ac:picMkLst>
          </pc:picChg>
        </pc:sldLayoutChg>
        <pc:sldLayoutChg chg="modSp">
          <pc:chgData name="Denise Arriaga" userId="76efdce9-6af9-40af-b840-89ebd7f27aab" providerId="ADAL" clId="{8E324F04-2C0F-4461-BEEB-FB2CA66049CE}" dt="2019-06-12T20:28:57.732" v="2962"/>
          <pc:sldLayoutMkLst>
            <pc:docMk/>
            <pc:sldMasterMk cId="1187714152" sldId="2147483664"/>
            <pc:sldLayoutMk cId="3661950194" sldId="2147483667"/>
          </pc:sldLayoutMkLst>
          <pc:spChg chg="mod">
            <ac:chgData name="Denise Arriaga" userId="76efdce9-6af9-40af-b840-89ebd7f27aab" providerId="ADAL" clId="{8E324F04-2C0F-4461-BEEB-FB2CA66049CE}" dt="2019-06-12T20:28:57.732" v="2962"/>
            <ac:spMkLst>
              <pc:docMk/>
              <pc:sldMasterMk cId="1187714152" sldId="2147483664"/>
              <pc:sldLayoutMk cId="3661950194" sldId="2147483667"/>
              <ac:spMk id="3" creationId="{00000000-0000-0000-0000-000000000000}"/>
            </ac:spMkLst>
          </pc:spChg>
          <pc:spChg chg="mod">
            <ac:chgData name="Denise Arriaga" userId="76efdce9-6af9-40af-b840-89ebd7f27aab" providerId="ADAL" clId="{8E324F04-2C0F-4461-BEEB-FB2CA66049CE}" dt="2019-06-12T20:28:57.732" v="2962"/>
            <ac:spMkLst>
              <pc:docMk/>
              <pc:sldMasterMk cId="1187714152" sldId="2147483664"/>
              <pc:sldLayoutMk cId="3661950194" sldId="2147483667"/>
              <ac:spMk id="4" creationId="{00000000-0000-0000-0000-000000000000}"/>
            </ac:spMkLst>
          </pc:spChg>
          <pc:spChg chg="mod">
            <ac:chgData name="Denise Arriaga" userId="76efdce9-6af9-40af-b840-89ebd7f27aab" providerId="ADAL" clId="{8E324F04-2C0F-4461-BEEB-FB2CA66049CE}" dt="2019-06-12T20:28:57.732" v="2962"/>
            <ac:spMkLst>
              <pc:docMk/>
              <pc:sldMasterMk cId="1187714152" sldId="2147483664"/>
              <pc:sldLayoutMk cId="3661950194" sldId="2147483667"/>
              <ac:spMk id="11" creationId="{00000000-0000-0000-0000-000000000000}"/>
            </ac:spMkLst>
          </pc:spChg>
          <pc:spChg chg="mod">
            <ac:chgData name="Denise Arriaga" userId="76efdce9-6af9-40af-b840-89ebd7f27aab" providerId="ADAL" clId="{8E324F04-2C0F-4461-BEEB-FB2CA66049CE}" dt="2019-06-12T20:28:57.732" v="2962"/>
            <ac:spMkLst>
              <pc:docMk/>
              <pc:sldMasterMk cId="1187714152" sldId="2147483664"/>
              <pc:sldLayoutMk cId="3661950194" sldId="2147483667"/>
              <ac:spMk id="12" creationId="{00000000-0000-0000-0000-000000000000}"/>
            </ac:spMkLst>
          </pc:spChg>
          <pc:picChg chg="mod">
            <ac:chgData name="Denise Arriaga" userId="76efdce9-6af9-40af-b840-89ebd7f27aab" providerId="ADAL" clId="{8E324F04-2C0F-4461-BEEB-FB2CA66049CE}" dt="2019-06-12T20:28:57.732" v="2962"/>
            <ac:picMkLst>
              <pc:docMk/>
              <pc:sldMasterMk cId="1187714152" sldId="2147483664"/>
              <pc:sldLayoutMk cId="3661950194" sldId="2147483667"/>
              <ac:picMk id="10" creationId="{00000000-0000-0000-0000-000000000000}"/>
            </ac:picMkLst>
          </pc:picChg>
        </pc:sldLayoutChg>
        <pc:sldLayoutChg chg="modSp">
          <pc:chgData name="Denise Arriaga" userId="76efdce9-6af9-40af-b840-89ebd7f27aab" providerId="ADAL" clId="{8E324F04-2C0F-4461-BEEB-FB2CA66049CE}" dt="2019-06-12T20:28:57.732" v="2962"/>
          <pc:sldLayoutMkLst>
            <pc:docMk/>
            <pc:sldMasterMk cId="1187714152" sldId="2147483664"/>
            <pc:sldLayoutMk cId="1717374343" sldId="2147483668"/>
          </pc:sldLayoutMkLst>
          <pc:spChg chg="mod">
            <ac:chgData name="Denise Arriaga" userId="76efdce9-6af9-40af-b840-89ebd7f27aab" providerId="ADAL" clId="{8E324F04-2C0F-4461-BEEB-FB2CA66049CE}" dt="2019-06-12T20:28:57.732" v="2962"/>
            <ac:spMkLst>
              <pc:docMk/>
              <pc:sldMasterMk cId="1187714152" sldId="2147483664"/>
              <pc:sldLayoutMk cId="1717374343" sldId="2147483668"/>
              <ac:spMk id="8" creationId="{00000000-0000-0000-0000-000000000000}"/>
            </ac:spMkLst>
          </pc:spChg>
          <pc:spChg chg="mod">
            <ac:chgData name="Denise Arriaga" userId="76efdce9-6af9-40af-b840-89ebd7f27aab" providerId="ADAL" clId="{8E324F04-2C0F-4461-BEEB-FB2CA66049CE}" dt="2019-06-12T20:28:57.732" v="2962"/>
            <ac:spMkLst>
              <pc:docMk/>
              <pc:sldMasterMk cId="1187714152" sldId="2147483664"/>
              <pc:sldLayoutMk cId="1717374343" sldId="2147483668"/>
              <ac:spMk id="9" creationId="{00000000-0000-0000-0000-000000000000}"/>
            </ac:spMkLst>
          </pc:spChg>
          <pc:picChg chg="mod">
            <ac:chgData name="Denise Arriaga" userId="76efdce9-6af9-40af-b840-89ebd7f27aab" providerId="ADAL" clId="{8E324F04-2C0F-4461-BEEB-FB2CA66049CE}" dt="2019-06-12T20:28:57.732" v="2962"/>
            <ac:picMkLst>
              <pc:docMk/>
              <pc:sldMasterMk cId="1187714152" sldId="2147483664"/>
              <pc:sldLayoutMk cId="1717374343" sldId="2147483668"/>
              <ac:picMk id="7" creationId="{00000000-0000-0000-0000-000000000000}"/>
            </ac:picMkLst>
          </pc:picChg>
        </pc:sldLayoutChg>
        <pc:sldLayoutChg chg="modSp">
          <pc:chgData name="Denise Arriaga" userId="76efdce9-6af9-40af-b840-89ebd7f27aab" providerId="ADAL" clId="{8E324F04-2C0F-4461-BEEB-FB2CA66049CE}" dt="2019-06-12T20:28:57.732" v="2962"/>
          <pc:sldLayoutMkLst>
            <pc:docMk/>
            <pc:sldMasterMk cId="1187714152" sldId="2147483664"/>
            <pc:sldLayoutMk cId="3306861309" sldId="2147483669"/>
          </pc:sldLayoutMkLst>
          <pc:picChg chg="mod">
            <ac:chgData name="Denise Arriaga" userId="76efdce9-6af9-40af-b840-89ebd7f27aab" providerId="ADAL" clId="{8E324F04-2C0F-4461-BEEB-FB2CA66049CE}" dt="2019-06-12T20:28:57.732" v="2962"/>
            <ac:picMkLst>
              <pc:docMk/>
              <pc:sldMasterMk cId="1187714152" sldId="2147483664"/>
              <pc:sldLayoutMk cId="3306861309" sldId="2147483669"/>
              <ac:picMk id="5" creationId="{00000000-0000-0000-0000-000000000000}"/>
            </ac:picMkLst>
          </pc:picChg>
        </pc:sldLayoutChg>
      </pc:sldMasterChg>
    </pc:docChg>
  </pc:docChgLst>
  <pc:docChgLst>
    <pc:chgData name="Louis Zhao" userId="64ba5031-cd0c-4e5d-aaa2-a53e0b987df7" providerId="ADAL" clId="{D284BA69-B0A8-47B2-8AD5-FBDE19561AFC}"/>
    <pc:docChg chg="undo redo custSel addSld delSld modSld sldOrd">
      <pc:chgData name="Louis Zhao" userId="64ba5031-cd0c-4e5d-aaa2-a53e0b987df7" providerId="ADAL" clId="{D284BA69-B0A8-47B2-8AD5-FBDE19561AFC}" dt="2020-09-09T18:35:51.697" v="1235" actId="20577"/>
      <pc:docMkLst>
        <pc:docMk/>
      </pc:docMkLst>
      <pc:sldChg chg="modSp mod">
        <pc:chgData name="Louis Zhao" userId="64ba5031-cd0c-4e5d-aaa2-a53e0b987df7" providerId="ADAL" clId="{D284BA69-B0A8-47B2-8AD5-FBDE19561AFC}" dt="2020-09-08T23:18:18.323" v="199" actId="20577"/>
        <pc:sldMkLst>
          <pc:docMk/>
          <pc:sldMk cId="670633316" sldId="257"/>
        </pc:sldMkLst>
        <pc:spChg chg="mod">
          <ac:chgData name="Louis Zhao" userId="64ba5031-cd0c-4e5d-aaa2-a53e0b987df7" providerId="ADAL" clId="{D284BA69-B0A8-47B2-8AD5-FBDE19561AFC}" dt="2020-09-08T23:18:18.323" v="199" actId="20577"/>
          <ac:spMkLst>
            <pc:docMk/>
            <pc:sldMk cId="670633316" sldId="257"/>
            <ac:spMk id="4099" creationId="{00000000-0000-0000-0000-000000000000}"/>
          </ac:spMkLst>
        </pc:spChg>
      </pc:sldChg>
      <pc:sldChg chg="addSp modSp mod">
        <pc:chgData name="Louis Zhao" userId="64ba5031-cd0c-4e5d-aaa2-a53e0b987df7" providerId="ADAL" clId="{D284BA69-B0A8-47B2-8AD5-FBDE19561AFC}" dt="2020-09-08T23:17:45.048" v="185" actId="1076"/>
        <pc:sldMkLst>
          <pc:docMk/>
          <pc:sldMk cId="2870575174" sldId="278"/>
        </pc:sldMkLst>
        <pc:spChg chg="mod">
          <ac:chgData name="Louis Zhao" userId="64ba5031-cd0c-4e5d-aaa2-a53e0b987df7" providerId="ADAL" clId="{D284BA69-B0A8-47B2-8AD5-FBDE19561AFC}" dt="2020-09-08T23:17:45.048" v="185" actId="1076"/>
          <ac:spMkLst>
            <pc:docMk/>
            <pc:sldMk cId="2870575174" sldId="278"/>
            <ac:spMk id="3" creationId="{00000000-0000-0000-0000-000000000000}"/>
          </ac:spMkLst>
        </pc:spChg>
        <pc:spChg chg="add mod">
          <ac:chgData name="Louis Zhao" userId="64ba5031-cd0c-4e5d-aaa2-a53e0b987df7" providerId="ADAL" clId="{D284BA69-B0A8-47B2-8AD5-FBDE19561AFC}" dt="2020-09-08T23:17:42.479" v="184" actId="1076"/>
          <ac:spMkLst>
            <pc:docMk/>
            <pc:sldMk cId="2870575174" sldId="278"/>
            <ac:spMk id="6" creationId="{0101C65C-2906-4835-878E-5320A6F3B971}"/>
          </ac:spMkLst>
        </pc:spChg>
      </pc:sldChg>
      <pc:sldChg chg="addSp delSp modSp mod">
        <pc:chgData name="Louis Zhao" userId="64ba5031-cd0c-4e5d-aaa2-a53e0b987df7" providerId="ADAL" clId="{D284BA69-B0A8-47B2-8AD5-FBDE19561AFC}" dt="2020-09-09T18:35:51.697" v="1235" actId="20577"/>
        <pc:sldMkLst>
          <pc:docMk/>
          <pc:sldMk cId="1149629902" sldId="388"/>
        </pc:sldMkLst>
        <pc:spChg chg="mod">
          <ac:chgData name="Louis Zhao" userId="64ba5031-cd0c-4e5d-aaa2-a53e0b987df7" providerId="ADAL" clId="{D284BA69-B0A8-47B2-8AD5-FBDE19561AFC}" dt="2020-09-09T18:35:51.697" v="1235" actId="20577"/>
          <ac:spMkLst>
            <pc:docMk/>
            <pc:sldMk cId="1149629902" sldId="388"/>
            <ac:spMk id="9" creationId="{65A3C598-35EB-4ECF-BFA6-4D057889A762}"/>
          </ac:spMkLst>
        </pc:spChg>
        <pc:spChg chg="mod">
          <ac:chgData name="Louis Zhao" userId="64ba5031-cd0c-4e5d-aaa2-a53e0b987df7" providerId="ADAL" clId="{D284BA69-B0A8-47B2-8AD5-FBDE19561AFC}" dt="2020-09-08T23:27:14.055" v="913" actId="20577"/>
          <ac:spMkLst>
            <pc:docMk/>
            <pc:sldMk cId="1149629902" sldId="388"/>
            <ac:spMk id="5122" creationId="{00000000-0000-0000-0000-000000000000}"/>
          </ac:spMkLst>
        </pc:spChg>
        <pc:graphicFrameChg chg="del">
          <ac:chgData name="Louis Zhao" userId="64ba5031-cd0c-4e5d-aaa2-a53e0b987df7" providerId="ADAL" clId="{D284BA69-B0A8-47B2-8AD5-FBDE19561AFC}" dt="2020-09-08T23:24:04.472" v="529" actId="478"/>
          <ac:graphicFrameMkLst>
            <pc:docMk/>
            <pc:sldMk cId="1149629902" sldId="388"/>
            <ac:graphicFrameMk id="6" creationId="{E35B5BFF-2D71-4A02-91E1-A2FC5AB789B6}"/>
          </ac:graphicFrameMkLst>
        </pc:graphicFrameChg>
        <pc:picChg chg="del">
          <ac:chgData name="Louis Zhao" userId="64ba5031-cd0c-4e5d-aaa2-a53e0b987df7" providerId="ADAL" clId="{D284BA69-B0A8-47B2-8AD5-FBDE19561AFC}" dt="2020-09-08T23:23:58.812" v="528" actId="478"/>
          <ac:picMkLst>
            <pc:docMk/>
            <pc:sldMk cId="1149629902" sldId="388"/>
            <ac:picMk id="7" creationId="{25EB3F49-55C3-4408-9D2F-4702E5B3F6EC}"/>
          </ac:picMkLst>
        </pc:picChg>
        <pc:picChg chg="add del mod">
          <ac:chgData name="Louis Zhao" userId="64ba5031-cd0c-4e5d-aaa2-a53e0b987df7" providerId="ADAL" clId="{D284BA69-B0A8-47B2-8AD5-FBDE19561AFC}" dt="2020-09-08T23:26:13.570" v="734" actId="1076"/>
          <ac:picMkLst>
            <pc:docMk/>
            <pc:sldMk cId="1149629902" sldId="388"/>
            <ac:picMk id="1026" creationId="{6C0B6FF1-6275-40FF-A1C8-13AC3F0E87B6}"/>
          </ac:picMkLst>
        </pc:picChg>
      </pc:sldChg>
      <pc:sldChg chg="modSp mod ord">
        <pc:chgData name="Louis Zhao" userId="64ba5031-cd0c-4e5d-aaa2-a53e0b987df7" providerId="ADAL" clId="{D284BA69-B0A8-47B2-8AD5-FBDE19561AFC}" dt="2020-09-08T23:15:49.402" v="71" actId="20577"/>
        <pc:sldMkLst>
          <pc:docMk/>
          <pc:sldMk cId="3564334387" sldId="389"/>
        </pc:sldMkLst>
        <pc:spChg chg="mod">
          <ac:chgData name="Louis Zhao" userId="64ba5031-cd0c-4e5d-aaa2-a53e0b987df7" providerId="ADAL" clId="{D284BA69-B0A8-47B2-8AD5-FBDE19561AFC}" dt="2020-09-08T23:15:49.402" v="71" actId="20577"/>
          <ac:spMkLst>
            <pc:docMk/>
            <pc:sldMk cId="3564334387" sldId="389"/>
            <ac:spMk id="5122" creationId="{00000000-0000-0000-0000-000000000000}"/>
          </ac:spMkLst>
        </pc:spChg>
      </pc:sldChg>
      <pc:sldChg chg="del">
        <pc:chgData name="Louis Zhao" userId="64ba5031-cd0c-4e5d-aaa2-a53e0b987df7" providerId="ADAL" clId="{D284BA69-B0A8-47B2-8AD5-FBDE19561AFC}" dt="2020-09-08T21:20:35.421" v="5" actId="2696"/>
        <pc:sldMkLst>
          <pc:docMk/>
          <pc:sldMk cId="2472928706" sldId="390"/>
        </pc:sldMkLst>
      </pc:sldChg>
      <pc:sldChg chg="del">
        <pc:chgData name="Louis Zhao" userId="64ba5031-cd0c-4e5d-aaa2-a53e0b987df7" providerId="ADAL" clId="{D284BA69-B0A8-47B2-8AD5-FBDE19561AFC}" dt="2020-09-08T21:20:56.714" v="8" actId="47"/>
        <pc:sldMkLst>
          <pc:docMk/>
          <pc:sldMk cId="3079829662" sldId="391"/>
        </pc:sldMkLst>
      </pc:sldChg>
      <pc:sldChg chg="del">
        <pc:chgData name="Louis Zhao" userId="64ba5031-cd0c-4e5d-aaa2-a53e0b987df7" providerId="ADAL" clId="{D284BA69-B0A8-47B2-8AD5-FBDE19561AFC}" dt="2020-09-08T21:20:56.714" v="8" actId="47"/>
        <pc:sldMkLst>
          <pc:docMk/>
          <pc:sldMk cId="1079799021" sldId="392"/>
        </pc:sldMkLst>
      </pc:sldChg>
      <pc:sldChg chg="del ord">
        <pc:chgData name="Louis Zhao" userId="64ba5031-cd0c-4e5d-aaa2-a53e0b987df7" providerId="ADAL" clId="{D284BA69-B0A8-47B2-8AD5-FBDE19561AFC}" dt="2020-09-08T21:19:11.629" v="2" actId="47"/>
        <pc:sldMkLst>
          <pc:docMk/>
          <pc:sldMk cId="1407608496" sldId="394"/>
        </pc:sldMkLst>
      </pc:sldChg>
      <pc:sldChg chg="del">
        <pc:chgData name="Louis Zhao" userId="64ba5031-cd0c-4e5d-aaa2-a53e0b987df7" providerId="ADAL" clId="{D284BA69-B0A8-47B2-8AD5-FBDE19561AFC}" dt="2020-09-08T21:19:11.629" v="2" actId="47"/>
        <pc:sldMkLst>
          <pc:docMk/>
          <pc:sldMk cId="3242277000" sldId="395"/>
        </pc:sldMkLst>
      </pc:sldChg>
      <pc:sldChg chg="ord">
        <pc:chgData name="Louis Zhao" userId="64ba5031-cd0c-4e5d-aaa2-a53e0b987df7" providerId="ADAL" clId="{D284BA69-B0A8-47B2-8AD5-FBDE19561AFC}" dt="2020-09-08T21:20:41.594" v="7"/>
        <pc:sldMkLst>
          <pc:docMk/>
          <pc:sldMk cId="2224917028" sldId="397"/>
        </pc:sldMkLst>
      </pc:sldChg>
      <pc:sldChg chg="modSp add mod ord">
        <pc:chgData name="Louis Zhao" userId="64ba5031-cd0c-4e5d-aaa2-a53e0b987df7" providerId="ADAL" clId="{D284BA69-B0A8-47B2-8AD5-FBDE19561AFC}" dt="2020-09-08T23:26:44.383" v="831" actId="20577"/>
        <pc:sldMkLst>
          <pc:docMk/>
          <pc:sldMk cId="2405632096" sldId="398"/>
        </pc:sldMkLst>
        <pc:spChg chg="mod">
          <ac:chgData name="Louis Zhao" userId="64ba5031-cd0c-4e5d-aaa2-a53e0b987df7" providerId="ADAL" clId="{D284BA69-B0A8-47B2-8AD5-FBDE19561AFC}" dt="2020-09-08T23:26:34.163" v="786" actId="20577"/>
          <ac:spMkLst>
            <pc:docMk/>
            <pc:sldMk cId="2405632096" sldId="398"/>
            <ac:spMk id="9" creationId="{65A3C598-35EB-4ECF-BFA6-4D057889A762}"/>
          </ac:spMkLst>
        </pc:spChg>
        <pc:spChg chg="mod">
          <ac:chgData name="Louis Zhao" userId="64ba5031-cd0c-4e5d-aaa2-a53e0b987df7" providerId="ADAL" clId="{D284BA69-B0A8-47B2-8AD5-FBDE19561AFC}" dt="2020-09-08T23:26:44.383" v="831" actId="20577"/>
          <ac:spMkLst>
            <pc:docMk/>
            <pc:sldMk cId="2405632096" sldId="398"/>
            <ac:spMk id="5122" creationId="{00000000-0000-0000-0000-000000000000}"/>
          </ac:spMkLst>
        </pc:spChg>
      </pc:sldChg>
      <pc:sldChg chg="addSp delSp modSp add mod">
        <pc:chgData name="Louis Zhao" userId="64ba5031-cd0c-4e5d-aaa2-a53e0b987df7" providerId="ADAL" clId="{D284BA69-B0A8-47B2-8AD5-FBDE19561AFC}" dt="2020-09-08T23:47:46.166" v="1209" actId="1076"/>
        <pc:sldMkLst>
          <pc:docMk/>
          <pc:sldMk cId="356711949" sldId="399"/>
        </pc:sldMkLst>
        <pc:spChg chg="mod">
          <ac:chgData name="Louis Zhao" userId="64ba5031-cd0c-4e5d-aaa2-a53e0b987df7" providerId="ADAL" clId="{D284BA69-B0A8-47B2-8AD5-FBDE19561AFC}" dt="2020-09-08T23:46:14.575" v="1206" actId="20577"/>
          <ac:spMkLst>
            <pc:docMk/>
            <pc:sldMk cId="356711949" sldId="399"/>
            <ac:spMk id="9" creationId="{65A3C598-35EB-4ECF-BFA6-4D057889A762}"/>
          </ac:spMkLst>
        </pc:spChg>
        <pc:spChg chg="mod">
          <ac:chgData name="Louis Zhao" userId="64ba5031-cd0c-4e5d-aaa2-a53e0b987df7" providerId="ADAL" clId="{D284BA69-B0A8-47B2-8AD5-FBDE19561AFC}" dt="2020-09-08T23:22:19.876" v="437" actId="20577"/>
          <ac:spMkLst>
            <pc:docMk/>
            <pc:sldMk cId="356711949" sldId="399"/>
            <ac:spMk id="5122" creationId="{00000000-0000-0000-0000-000000000000}"/>
          </ac:spMkLst>
        </pc:spChg>
        <pc:graphicFrameChg chg="del">
          <ac:chgData name="Louis Zhao" userId="64ba5031-cd0c-4e5d-aaa2-a53e0b987df7" providerId="ADAL" clId="{D284BA69-B0A8-47B2-8AD5-FBDE19561AFC}" dt="2020-09-08T23:27:45.692" v="919" actId="478"/>
          <ac:graphicFrameMkLst>
            <pc:docMk/>
            <pc:sldMk cId="356711949" sldId="399"/>
            <ac:graphicFrameMk id="6" creationId="{E35B5BFF-2D71-4A02-91E1-A2FC5AB789B6}"/>
          </ac:graphicFrameMkLst>
        </pc:graphicFrameChg>
        <pc:picChg chg="del">
          <ac:chgData name="Louis Zhao" userId="64ba5031-cd0c-4e5d-aaa2-a53e0b987df7" providerId="ADAL" clId="{D284BA69-B0A8-47B2-8AD5-FBDE19561AFC}" dt="2020-09-08T23:43:39.289" v="924" actId="478"/>
          <ac:picMkLst>
            <pc:docMk/>
            <pc:sldMk cId="356711949" sldId="399"/>
            <ac:picMk id="7" creationId="{25EB3F49-55C3-4408-9D2F-4702E5B3F6EC}"/>
          </ac:picMkLst>
        </pc:picChg>
        <pc:picChg chg="add mod">
          <ac:chgData name="Louis Zhao" userId="64ba5031-cd0c-4e5d-aaa2-a53e0b987df7" providerId="ADAL" clId="{D284BA69-B0A8-47B2-8AD5-FBDE19561AFC}" dt="2020-09-08T23:47:46.166" v="1209" actId="1076"/>
          <ac:picMkLst>
            <pc:docMk/>
            <pc:sldMk cId="356711949" sldId="399"/>
            <ac:picMk id="2050" creationId="{F67211A7-89BF-4E35-91EF-0C8DEB30A7DC}"/>
          </ac:picMkLst>
        </pc:picChg>
      </pc:sldChg>
      <pc:sldChg chg="add del">
        <pc:chgData name="Louis Zhao" userId="64ba5031-cd0c-4e5d-aaa2-a53e0b987df7" providerId="ADAL" clId="{D284BA69-B0A8-47B2-8AD5-FBDE19561AFC}" dt="2020-09-08T23:26:03.054" v="728" actId="2890"/>
        <pc:sldMkLst>
          <pc:docMk/>
          <pc:sldMk cId="3579125432" sldId="400"/>
        </pc:sldMkLst>
      </pc:sldChg>
    </pc:docChg>
  </pc:docChgLst>
  <pc:docChgLst>
    <pc:chgData name="Joanna Capelle" userId="6dced43e-c84c-4635-ac2c-26ec5c8434f6" providerId="ADAL" clId="{1861928B-0584-4BA1-A42C-F57E798AF781}"/>
    <pc:docChg chg="modSld">
      <pc:chgData name="Joanna Capelle" userId="6dced43e-c84c-4635-ac2c-26ec5c8434f6" providerId="ADAL" clId="{1861928B-0584-4BA1-A42C-F57E798AF781}" dt="2020-09-09T00:32:56.018" v="28" actId="6549"/>
      <pc:docMkLst>
        <pc:docMk/>
      </pc:docMkLst>
      <pc:sldChg chg="modSp">
        <pc:chgData name="Joanna Capelle" userId="6dced43e-c84c-4635-ac2c-26ec5c8434f6" providerId="ADAL" clId="{1861928B-0584-4BA1-A42C-F57E798AF781}" dt="2020-09-09T00:32:56.018" v="28" actId="6549"/>
        <pc:sldMkLst>
          <pc:docMk/>
          <pc:sldMk cId="2405632096" sldId="398"/>
        </pc:sldMkLst>
        <pc:graphicFrameChg chg="mod modGraphic">
          <ac:chgData name="Joanna Capelle" userId="6dced43e-c84c-4635-ac2c-26ec5c8434f6" providerId="ADAL" clId="{1861928B-0584-4BA1-A42C-F57E798AF781}" dt="2020-09-09T00:32:56.018" v="28" actId="6549"/>
          <ac:graphicFrameMkLst>
            <pc:docMk/>
            <pc:sldMk cId="2405632096" sldId="398"/>
            <ac:graphicFrameMk id="6" creationId="{E35B5BFF-2D71-4A02-91E1-A2FC5AB789B6}"/>
          </ac:graphicFrameMkLst>
        </pc:graphicFrameChg>
        <pc:picChg chg="mod">
          <ac:chgData name="Joanna Capelle" userId="6dced43e-c84c-4635-ac2c-26ec5c8434f6" providerId="ADAL" clId="{1861928B-0584-4BA1-A42C-F57E798AF781}" dt="2020-09-09T00:31:33.229" v="4" actId="14100"/>
          <ac:picMkLst>
            <pc:docMk/>
            <pc:sldMk cId="2405632096" sldId="398"/>
            <ac:picMk id="7" creationId="{25EB3F49-55C3-4408-9D2F-4702E5B3F6EC}"/>
          </ac:picMkLst>
        </pc:picChg>
      </pc:sldChg>
    </pc:docChg>
  </pc:docChgLst>
  <pc:docChgLst>
    <pc:chgData name="Denise Arriaga" userId="76efdce9-6af9-40af-b840-89ebd7f27aab" providerId="ADAL" clId="{064D382C-A738-4B08-8BF1-F016E64BDF57}"/>
    <pc:docChg chg="undo custSel addSld delSld modSld sldOrd">
      <pc:chgData name="Denise Arriaga" userId="76efdce9-6af9-40af-b840-89ebd7f27aab" providerId="ADAL" clId="{064D382C-A738-4B08-8BF1-F016E64BDF57}" dt="2020-09-09T22:52:21.427" v="3173" actId="20577"/>
      <pc:docMkLst>
        <pc:docMk/>
      </pc:docMkLst>
      <pc:sldChg chg="modSp modNotesTx">
        <pc:chgData name="Denise Arriaga" userId="76efdce9-6af9-40af-b840-89ebd7f27aab" providerId="ADAL" clId="{064D382C-A738-4B08-8BF1-F016E64BDF57}" dt="2020-09-09T19:31:15.328" v="758" actId="20577"/>
        <pc:sldMkLst>
          <pc:docMk/>
          <pc:sldMk cId="670633316" sldId="257"/>
        </pc:sldMkLst>
        <pc:spChg chg="mod">
          <ac:chgData name="Denise Arriaga" userId="76efdce9-6af9-40af-b840-89ebd7f27aab" providerId="ADAL" clId="{064D382C-A738-4B08-8BF1-F016E64BDF57}" dt="2020-09-09T17:48:51.780" v="12" actId="20577"/>
          <ac:spMkLst>
            <pc:docMk/>
            <pc:sldMk cId="670633316" sldId="257"/>
            <ac:spMk id="2" creationId="{00000000-0000-0000-0000-000000000000}"/>
          </ac:spMkLst>
        </pc:spChg>
      </pc:sldChg>
      <pc:sldChg chg="modSp">
        <pc:chgData name="Denise Arriaga" userId="76efdce9-6af9-40af-b840-89ebd7f27aab" providerId="ADAL" clId="{064D382C-A738-4B08-8BF1-F016E64BDF57}" dt="2020-09-09T22:47:20.728" v="3108" actId="14100"/>
        <pc:sldMkLst>
          <pc:docMk/>
          <pc:sldMk cId="2870575174" sldId="278"/>
        </pc:sldMkLst>
        <pc:spChg chg="mod">
          <ac:chgData name="Denise Arriaga" userId="76efdce9-6af9-40af-b840-89ebd7f27aab" providerId="ADAL" clId="{064D382C-A738-4B08-8BF1-F016E64BDF57}" dt="2020-09-09T22:47:20.728" v="3108" actId="14100"/>
          <ac:spMkLst>
            <pc:docMk/>
            <pc:sldMk cId="2870575174" sldId="278"/>
            <ac:spMk id="3" creationId="{00000000-0000-0000-0000-000000000000}"/>
          </ac:spMkLst>
        </pc:spChg>
        <pc:spChg chg="mod">
          <ac:chgData name="Denise Arriaga" userId="76efdce9-6af9-40af-b840-89ebd7f27aab" providerId="ADAL" clId="{064D382C-A738-4B08-8BF1-F016E64BDF57}" dt="2020-09-09T22:47:17.610" v="3107" actId="14100"/>
          <ac:spMkLst>
            <pc:docMk/>
            <pc:sldMk cId="2870575174" sldId="278"/>
            <ac:spMk id="6" creationId="{0101C65C-2906-4835-878E-5320A6F3B971}"/>
          </ac:spMkLst>
        </pc:spChg>
      </pc:sldChg>
      <pc:sldChg chg="del">
        <pc:chgData name="Denise Arriaga" userId="76efdce9-6af9-40af-b840-89ebd7f27aab" providerId="ADAL" clId="{064D382C-A738-4B08-8BF1-F016E64BDF57}" dt="2020-09-09T18:21:41.970" v="119" actId="2696"/>
        <pc:sldMkLst>
          <pc:docMk/>
          <pc:sldMk cId="150857999" sldId="387"/>
        </pc:sldMkLst>
      </pc:sldChg>
      <pc:sldChg chg="addSp delSp modSp ord">
        <pc:chgData name="Denise Arriaga" userId="76efdce9-6af9-40af-b840-89ebd7f27aab" providerId="ADAL" clId="{064D382C-A738-4B08-8BF1-F016E64BDF57}" dt="2020-09-09T22:42:36.446" v="3092" actId="1076"/>
        <pc:sldMkLst>
          <pc:docMk/>
          <pc:sldMk cId="1149629902" sldId="388"/>
        </pc:sldMkLst>
        <pc:picChg chg="add del mod">
          <ac:chgData name="Denise Arriaga" userId="76efdce9-6af9-40af-b840-89ebd7f27aab" providerId="ADAL" clId="{064D382C-A738-4B08-8BF1-F016E64BDF57}" dt="2020-09-09T22:42:32.587" v="3091" actId="478"/>
          <ac:picMkLst>
            <pc:docMk/>
            <pc:sldMk cId="1149629902" sldId="388"/>
            <ac:picMk id="3" creationId="{6444377C-FE9B-4FB6-B7BE-9052F40EFB24}"/>
          </ac:picMkLst>
        </pc:picChg>
        <pc:picChg chg="mod">
          <ac:chgData name="Denise Arriaga" userId="76efdce9-6af9-40af-b840-89ebd7f27aab" providerId="ADAL" clId="{064D382C-A738-4B08-8BF1-F016E64BDF57}" dt="2020-09-09T22:42:36.446" v="3092" actId="1076"/>
          <ac:picMkLst>
            <pc:docMk/>
            <pc:sldMk cId="1149629902" sldId="388"/>
            <ac:picMk id="1026" creationId="{6C0B6FF1-6275-40FF-A1C8-13AC3F0E87B6}"/>
          </ac:picMkLst>
        </pc:picChg>
      </pc:sldChg>
      <pc:sldChg chg="add del">
        <pc:chgData name="Denise Arriaga" userId="76efdce9-6af9-40af-b840-89ebd7f27aab" providerId="ADAL" clId="{064D382C-A738-4B08-8BF1-F016E64BDF57}" dt="2020-09-09T20:56:19.584" v="2661" actId="2696"/>
        <pc:sldMkLst>
          <pc:docMk/>
          <pc:sldMk cId="3564334387" sldId="389"/>
        </pc:sldMkLst>
      </pc:sldChg>
      <pc:sldChg chg="ord">
        <pc:chgData name="Denise Arriaga" userId="76efdce9-6af9-40af-b840-89ebd7f27aab" providerId="ADAL" clId="{064D382C-A738-4B08-8BF1-F016E64BDF57}" dt="2020-09-08T21:19:18.495" v="0"/>
        <pc:sldMkLst>
          <pc:docMk/>
          <pc:sldMk cId="3079829662" sldId="391"/>
        </pc:sldMkLst>
      </pc:sldChg>
      <pc:sldChg chg="del">
        <pc:chgData name="Denise Arriaga" userId="76efdce9-6af9-40af-b840-89ebd7f27aab" providerId="ADAL" clId="{064D382C-A738-4B08-8BF1-F016E64BDF57}" dt="2020-09-09T18:21:43.434" v="120" actId="2696"/>
        <pc:sldMkLst>
          <pc:docMk/>
          <pc:sldMk cId="2037916508" sldId="396"/>
        </pc:sldMkLst>
      </pc:sldChg>
      <pc:sldChg chg="addSp modSp modNotesTx">
        <pc:chgData name="Denise Arriaga" userId="76efdce9-6af9-40af-b840-89ebd7f27aab" providerId="ADAL" clId="{064D382C-A738-4B08-8BF1-F016E64BDF57}" dt="2020-09-09T21:49:30.841" v="3052" actId="20577"/>
        <pc:sldMkLst>
          <pc:docMk/>
          <pc:sldMk cId="2224917028" sldId="397"/>
        </pc:sldMkLst>
        <pc:spChg chg="add mod">
          <ac:chgData name="Denise Arriaga" userId="76efdce9-6af9-40af-b840-89ebd7f27aab" providerId="ADAL" clId="{064D382C-A738-4B08-8BF1-F016E64BDF57}" dt="2020-09-09T21:49:30.841" v="3052" actId="20577"/>
          <ac:spMkLst>
            <pc:docMk/>
            <pc:sldMk cId="2224917028" sldId="397"/>
            <ac:spMk id="5" creationId="{E10B2D74-68D3-4E85-895B-B55D9A028700}"/>
          </ac:spMkLst>
        </pc:spChg>
        <pc:picChg chg="mod">
          <ac:chgData name="Denise Arriaga" userId="76efdce9-6af9-40af-b840-89ebd7f27aab" providerId="ADAL" clId="{064D382C-A738-4B08-8BF1-F016E64BDF57}" dt="2020-09-09T19:33:27.157" v="917" actId="1076"/>
          <ac:picMkLst>
            <pc:docMk/>
            <pc:sldMk cId="2224917028" sldId="397"/>
            <ac:picMk id="3" creationId="{DD8EE81C-94F3-4C11-AB0E-19A87D27DC79}"/>
          </ac:picMkLst>
        </pc:picChg>
      </pc:sldChg>
      <pc:sldChg chg="modSp ord">
        <pc:chgData name="Denise Arriaga" userId="76efdce9-6af9-40af-b840-89ebd7f27aab" providerId="ADAL" clId="{064D382C-A738-4B08-8BF1-F016E64BDF57}" dt="2020-09-09T22:29:47.884" v="3085" actId="1076"/>
        <pc:sldMkLst>
          <pc:docMk/>
          <pc:sldMk cId="2405632096" sldId="398"/>
        </pc:sldMkLst>
        <pc:spChg chg="mod">
          <ac:chgData name="Denise Arriaga" userId="76efdce9-6af9-40af-b840-89ebd7f27aab" providerId="ADAL" clId="{064D382C-A738-4B08-8BF1-F016E64BDF57}" dt="2020-09-09T21:50:05.583" v="3073" actId="20577"/>
          <ac:spMkLst>
            <pc:docMk/>
            <pc:sldMk cId="2405632096" sldId="398"/>
            <ac:spMk id="5122" creationId="{00000000-0000-0000-0000-000000000000}"/>
          </ac:spMkLst>
        </pc:spChg>
        <pc:graphicFrameChg chg="mod modGraphic">
          <ac:chgData name="Denise Arriaga" userId="76efdce9-6af9-40af-b840-89ebd7f27aab" providerId="ADAL" clId="{064D382C-A738-4B08-8BF1-F016E64BDF57}" dt="2020-09-09T22:29:45.386" v="3084" actId="1076"/>
          <ac:graphicFrameMkLst>
            <pc:docMk/>
            <pc:sldMk cId="2405632096" sldId="398"/>
            <ac:graphicFrameMk id="6" creationId="{E35B5BFF-2D71-4A02-91E1-A2FC5AB789B6}"/>
          </ac:graphicFrameMkLst>
        </pc:graphicFrameChg>
        <pc:picChg chg="mod">
          <ac:chgData name="Denise Arriaga" userId="76efdce9-6af9-40af-b840-89ebd7f27aab" providerId="ADAL" clId="{064D382C-A738-4B08-8BF1-F016E64BDF57}" dt="2020-09-09T22:29:47.884" v="3085" actId="1076"/>
          <ac:picMkLst>
            <pc:docMk/>
            <pc:sldMk cId="2405632096" sldId="398"/>
            <ac:picMk id="7" creationId="{25EB3F49-55C3-4408-9D2F-4702E5B3F6EC}"/>
          </ac:picMkLst>
        </pc:picChg>
      </pc:sldChg>
      <pc:sldChg chg="modSp ord">
        <pc:chgData name="Denise Arriaga" userId="76efdce9-6af9-40af-b840-89ebd7f27aab" providerId="ADAL" clId="{064D382C-A738-4B08-8BF1-F016E64BDF57}" dt="2020-09-09T22:52:21.427" v="3173" actId="20577"/>
        <pc:sldMkLst>
          <pc:docMk/>
          <pc:sldMk cId="356711949" sldId="399"/>
        </pc:sldMkLst>
        <pc:spChg chg="mod">
          <ac:chgData name="Denise Arriaga" userId="76efdce9-6af9-40af-b840-89ebd7f27aab" providerId="ADAL" clId="{064D382C-A738-4B08-8BF1-F016E64BDF57}" dt="2020-09-09T22:52:21.427" v="3173" actId="20577"/>
          <ac:spMkLst>
            <pc:docMk/>
            <pc:sldMk cId="356711949" sldId="399"/>
            <ac:spMk id="9" creationId="{65A3C598-35EB-4ECF-BFA6-4D057889A762}"/>
          </ac:spMkLst>
        </pc:spChg>
        <pc:spChg chg="mod">
          <ac:chgData name="Denise Arriaga" userId="76efdce9-6af9-40af-b840-89ebd7f27aab" providerId="ADAL" clId="{064D382C-A738-4B08-8BF1-F016E64BDF57}" dt="2020-09-09T22:44:54.395" v="3104" actId="14100"/>
          <ac:spMkLst>
            <pc:docMk/>
            <pc:sldMk cId="356711949" sldId="399"/>
            <ac:spMk id="5122" creationId="{00000000-0000-0000-0000-000000000000}"/>
          </ac:spMkLst>
        </pc:spChg>
        <pc:picChg chg="mod">
          <ac:chgData name="Denise Arriaga" userId="76efdce9-6af9-40af-b840-89ebd7f27aab" providerId="ADAL" clId="{064D382C-A738-4B08-8BF1-F016E64BDF57}" dt="2020-09-09T22:51:51.335" v="3159" actId="1076"/>
          <ac:picMkLst>
            <pc:docMk/>
            <pc:sldMk cId="356711949" sldId="399"/>
            <ac:picMk id="2050" creationId="{F67211A7-89BF-4E35-91EF-0C8DEB30A7DC}"/>
          </ac:picMkLst>
        </pc:picChg>
      </pc:sldChg>
      <pc:sldChg chg="addSp delSp modSp add addCm modCm">
        <pc:chgData name="Denise Arriaga" userId="76efdce9-6af9-40af-b840-89ebd7f27aab" providerId="ADAL" clId="{064D382C-A738-4B08-8BF1-F016E64BDF57}" dt="2020-09-09T21:49:49.034" v="3063" actId="20577"/>
        <pc:sldMkLst>
          <pc:docMk/>
          <pc:sldMk cId="897523723" sldId="400"/>
        </pc:sldMkLst>
        <pc:spChg chg="mod">
          <ac:chgData name="Denise Arriaga" userId="76efdce9-6af9-40af-b840-89ebd7f27aab" providerId="ADAL" clId="{064D382C-A738-4B08-8BF1-F016E64BDF57}" dt="2020-09-09T21:49:49.034" v="3063" actId="20577"/>
          <ac:spMkLst>
            <pc:docMk/>
            <pc:sldMk cId="897523723" sldId="400"/>
            <ac:spMk id="2" creationId="{746B02F5-3C41-4444-B48C-130EDBA1B49D}"/>
          </ac:spMkLst>
        </pc:spChg>
        <pc:spChg chg="add del">
          <ac:chgData name="Denise Arriaga" userId="76efdce9-6af9-40af-b840-89ebd7f27aab" providerId="ADAL" clId="{064D382C-A738-4B08-8BF1-F016E64BDF57}" dt="2020-09-09T18:11:52.153" v="68"/>
          <ac:spMkLst>
            <pc:docMk/>
            <pc:sldMk cId="897523723" sldId="400"/>
            <ac:spMk id="3" creationId="{45DC6C14-B277-4F2E-A998-BA1E75A581ED}"/>
          </ac:spMkLst>
        </pc:spChg>
        <pc:graphicFrameChg chg="add del mod modGraphic">
          <ac:chgData name="Denise Arriaga" userId="76efdce9-6af9-40af-b840-89ebd7f27aab" providerId="ADAL" clId="{064D382C-A738-4B08-8BF1-F016E64BDF57}" dt="2020-09-09T18:11:43.205" v="67"/>
          <ac:graphicFrameMkLst>
            <pc:docMk/>
            <pc:sldMk cId="897523723" sldId="400"/>
            <ac:graphicFrameMk id="5" creationId="{77D1FE54-D9F0-4397-8BFA-09B09884476F}"/>
          </ac:graphicFrameMkLst>
        </pc:graphicFrameChg>
        <pc:graphicFrameChg chg="add mod modGraphic">
          <ac:chgData name="Denise Arriaga" userId="76efdce9-6af9-40af-b840-89ebd7f27aab" providerId="ADAL" clId="{064D382C-A738-4B08-8BF1-F016E64BDF57}" dt="2020-09-09T18:35:54.505" v="125" actId="20577"/>
          <ac:graphicFrameMkLst>
            <pc:docMk/>
            <pc:sldMk cId="897523723" sldId="400"/>
            <ac:graphicFrameMk id="6" creationId="{DBE3FB25-B76E-405A-8D06-C4BDEBDE546E}"/>
          </ac:graphicFrameMkLst>
        </pc:graphicFrameChg>
        <pc:picChg chg="add mod">
          <ac:chgData name="Denise Arriaga" userId="76efdce9-6af9-40af-b840-89ebd7f27aab" providerId="ADAL" clId="{064D382C-A738-4B08-8BF1-F016E64BDF57}" dt="2020-09-09T18:20:22.938" v="104" actId="12788"/>
          <ac:picMkLst>
            <pc:docMk/>
            <pc:sldMk cId="897523723" sldId="400"/>
            <ac:picMk id="8" creationId="{B55170BC-91FD-4CD9-B3D8-3B1B909741D2}"/>
          </ac:picMkLst>
        </pc:picChg>
        <pc:picChg chg="add mod">
          <ac:chgData name="Denise Arriaga" userId="76efdce9-6af9-40af-b840-89ebd7f27aab" providerId="ADAL" clId="{064D382C-A738-4B08-8BF1-F016E64BDF57}" dt="2020-09-09T18:20:22.938" v="104" actId="12788"/>
          <ac:picMkLst>
            <pc:docMk/>
            <pc:sldMk cId="897523723" sldId="400"/>
            <ac:picMk id="9" creationId="{13D03391-49C7-4BA5-9F02-E962FF8DE322}"/>
          </ac:picMkLst>
        </pc:picChg>
        <pc:picChg chg="add mod">
          <ac:chgData name="Denise Arriaga" userId="76efdce9-6af9-40af-b840-89ebd7f27aab" providerId="ADAL" clId="{064D382C-A738-4B08-8BF1-F016E64BDF57}" dt="2020-09-09T18:20:31.209" v="106" actId="1076"/>
          <ac:picMkLst>
            <pc:docMk/>
            <pc:sldMk cId="897523723" sldId="400"/>
            <ac:picMk id="10" creationId="{0B6318B1-2E3D-4F71-B876-24938A75B20B}"/>
          </ac:picMkLst>
        </pc:picChg>
        <pc:picChg chg="add mod">
          <ac:chgData name="Denise Arriaga" userId="76efdce9-6af9-40af-b840-89ebd7f27aab" providerId="ADAL" clId="{064D382C-A738-4B08-8BF1-F016E64BDF57}" dt="2020-09-09T18:20:36.215" v="118" actId="1036"/>
          <ac:picMkLst>
            <pc:docMk/>
            <pc:sldMk cId="897523723" sldId="400"/>
            <ac:picMk id="11" creationId="{2DFD4895-6816-4FF7-9083-3CD59B812F6C}"/>
          </ac:picMkLst>
        </pc:picChg>
        <pc:picChg chg="add mod">
          <ac:chgData name="Denise Arriaga" userId="76efdce9-6af9-40af-b840-89ebd7f27aab" providerId="ADAL" clId="{064D382C-A738-4B08-8BF1-F016E64BDF57}" dt="2020-09-09T18:36:08.952" v="127" actId="1076"/>
          <ac:picMkLst>
            <pc:docMk/>
            <pc:sldMk cId="897523723" sldId="400"/>
            <ac:picMk id="12" creationId="{6FBC8407-3249-474A-B4AB-E7F2A52496D1}"/>
          </ac:picMkLst>
        </pc:picChg>
      </pc:sldChg>
      <pc:sldChg chg="addSp delSp modSp add modNotesTx">
        <pc:chgData name="Denise Arriaga" userId="76efdce9-6af9-40af-b840-89ebd7f27aab" providerId="ADAL" clId="{064D382C-A738-4B08-8BF1-F016E64BDF57}" dt="2020-09-09T20:49:14.966" v="2413" actId="20577"/>
        <pc:sldMkLst>
          <pc:docMk/>
          <pc:sldMk cId="2296856064" sldId="401"/>
        </pc:sldMkLst>
        <pc:spChg chg="mod">
          <ac:chgData name="Denise Arriaga" userId="76efdce9-6af9-40af-b840-89ebd7f27aab" providerId="ADAL" clId="{064D382C-A738-4B08-8BF1-F016E64BDF57}" dt="2020-09-09T19:39:33.591" v="1131" actId="20577"/>
          <ac:spMkLst>
            <pc:docMk/>
            <pc:sldMk cId="2296856064" sldId="401"/>
            <ac:spMk id="2" creationId="{11F7B526-E412-411F-A30C-1E4A3A4EBDF1}"/>
          </ac:spMkLst>
        </pc:spChg>
        <pc:spChg chg="del mod">
          <ac:chgData name="Denise Arriaga" userId="76efdce9-6af9-40af-b840-89ebd7f27aab" providerId="ADAL" clId="{064D382C-A738-4B08-8BF1-F016E64BDF57}" dt="2020-09-09T18:58:03.610" v="338" actId="478"/>
          <ac:spMkLst>
            <pc:docMk/>
            <pc:sldMk cId="2296856064" sldId="401"/>
            <ac:spMk id="3" creationId="{E5E769F8-EB7C-49E6-AE08-96230FA3E253}"/>
          </ac:spMkLst>
        </pc:spChg>
        <pc:spChg chg="add mod">
          <ac:chgData name="Denise Arriaga" userId="76efdce9-6af9-40af-b840-89ebd7f27aab" providerId="ADAL" clId="{064D382C-A738-4B08-8BF1-F016E64BDF57}" dt="2020-09-09T20:49:14.966" v="2413" actId="20577"/>
          <ac:spMkLst>
            <pc:docMk/>
            <pc:sldMk cId="2296856064" sldId="401"/>
            <ac:spMk id="5" creationId="{15E096AF-CEC6-4C1F-A83E-76867CB2E41D}"/>
          </ac:spMkLst>
        </pc:spChg>
        <pc:spChg chg="add mod">
          <ac:chgData name="Denise Arriaga" userId="76efdce9-6af9-40af-b840-89ebd7f27aab" providerId="ADAL" clId="{064D382C-A738-4B08-8BF1-F016E64BDF57}" dt="2020-09-09T19:21:59.317" v="660" actId="1076"/>
          <ac:spMkLst>
            <pc:docMk/>
            <pc:sldMk cId="2296856064" sldId="401"/>
            <ac:spMk id="9" creationId="{F4171FF7-D3EA-400A-98B8-A6C793E8FD9C}"/>
          </ac:spMkLst>
        </pc:spChg>
        <pc:spChg chg="add mod">
          <ac:chgData name="Denise Arriaga" userId="76efdce9-6af9-40af-b840-89ebd7f27aab" providerId="ADAL" clId="{064D382C-A738-4B08-8BF1-F016E64BDF57}" dt="2020-09-09T19:30:46.356" v="745" actId="14100"/>
          <ac:spMkLst>
            <pc:docMk/>
            <pc:sldMk cId="2296856064" sldId="401"/>
            <ac:spMk id="12" creationId="{0689E7F3-3EF0-4394-AA96-D5CA60149744}"/>
          </ac:spMkLst>
        </pc:spChg>
        <pc:graphicFrameChg chg="add del mod modGraphic">
          <ac:chgData name="Denise Arriaga" userId="76efdce9-6af9-40af-b840-89ebd7f27aab" providerId="ADAL" clId="{064D382C-A738-4B08-8BF1-F016E64BDF57}" dt="2020-09-09T19:02:31.725" v="625" actId="478"/>
          <ac:graphicFrameMkLst>
            <pc:docMk/>
            <pc:sldMk cId="2296856064" sldId="401"/>
            <ac:graphicFrameMk id="7" creationId="{1B904A7B-758C-44B6-A43C-3306CB59A70E}"/>
          </ac:graphicFrameMkLst>
        </pc:graphicFrameChg>
        <pc:picChg chg="add del mod">
          <ac:chgData name="Denise Arriaga" userId="76efdce9-6af9-40af-b840-89ebd7f27aab" providerId="ADAL" clId="{064D382C-A738-4B08-8BF1-F016E64BDF57}" dt="2020-09-09T19:24:56.387" v="720" actId="478"/>
          <ac:picMkLst>
            <pc:docMk/>
            <pc:sldMk cId="2296856064" sldId="401"/>
            <ac:picMk id="6" creationId="{7EBA9FB2-5D62-48ED-BE01-20898CF7B427}"/>
          </ac:picMkLst>
        </pc:picChg>
        <pc:picChg chg="add del mod">
          <ac:chgData name="Denise Arriaga" userId="76efdce9-6af9-40af-b840-89ebd7f27aab" providerId="ADAL" clId="{064D382C-A738-4B08-8BF1-F016E64BDF57}" dt="2020-09-09T19:19:25.680" v="655" actId="478"/>
          <ac:picMkLst>
            <pc:docMk/>
            <pc:sldMk cId="2296856064" sldId="401"/>
            <ac:picMk id="10" creationId="{B427E49A-C950-4CA5-9336-A54CB30C84FC}"/>
          </ac:picMkLst>
        </pc:picChg>
        <pc:picChg chg="add mod">
          <ac:chgData name="Denise Arriaga" userId="76efdce9-6af9-40af-b840-89ebd7f27aab" providerId="ADAL" clId="{064D382C-A738-4B08-8BF1-F016E64BDF57}" dt="2020-09-09T19:25:31.859" v="730" actId="1076"/>
          <ac:picMkLst>
            <pc:docMk/>
            <pc:sldMk cId="2296856064" sldId="401"/>
            <ac:picMk id="11" creationId="{71B93BC5-28DC-4D91-9698-4B2219534C0B}"/>
          </ac:picMkLst>
        </pc:picChg>
        <pc:picChg chg="add mod">
          <ac:chgData name="Denise Arriaga" userId="76efdce9-6af9-40af-b840-89ebd7f27aab" providerId="ADAL" clId="{064D382C-A738-4B08-8BF1-F016E64BDF57}" dt="2020-09-09T19:28:15.416" v="743" actId="1076"/>
          <ac:picMkLst>
            <pc:docMk/>
            <pc:sldMk cId="2296856064" sldId="401"/>
            <ac:picMk id="14" creationId="{30DE4D6E-CB4A-49AB-BC8E-1D235B9C3A50}"/>
          </ac:picMkLst>
        </pc:picChg>
        <pc:picChg chg="add mod">
          <ac:chgData name="Denise Arriaga" userId="76efdce9-6af9-40af-b840-89ebd7f27aab" providerId="ADAL" clId="{064D382C-A738-4B08-8BF1-F016E64BDF57}" dt="2020-09-09T18:58:18.619" v="342" actId="732"/>
          <ac:picMkLst>
            <pc:docMk/>
            <pc:sldMk cId="2296856064" sldId="401"/>
            <ac:picMk id="2050" creationId="{C1673DFF-7A6E-4D88-AEDA-741E6C53E862}"/>
          </ac:picMkLst>
        </pc:picChg>
      </pc:sldChg>
      <pc:sldChg chg="addSp delSp modSp add modNotesTx">
        <pc:chgData name="Denise Arriaga" userId="76efdce9-6af9-40af-b840-89ebd7f27aab" providerId="ADAL" clId="{064D382C-A738-4B08-8BF1-F016E64BDF57}" dt="2020-09-09T21:15:20.239" v="3024" actId="20577"/>
        <pc:sldMkLst>
          <pc:docMk/>
          <pc:sldMk cId="1853522299" sldId="402"/>
        </pc:sldMkLst>
        <pc:spChg chg="del">
          <ac:chgData name="Denise Arriaga" userId="76efdce9-6af9-40af-b840-89ebd7f27aab" providerId="ADAL" clId="{064D382C-A738-4B08-8BF1-F016E64BDF57}" dt="2020-09-09T19:39:01.997" v="1105"/>
          <ac:spMkLst>
            <pc:docMk/>
            <pc:sldMk cId="1853522299" sldId="402"/>
            <ac:spMk id="2" creationId="{E708D1CA-7E58-40AE-8438-2E48C3D059F8}"/>
          </ac:spMkLst>
        </pc:spChg>
        <pc:spChg chg="mod">
          <ac:chgData name="Denise Arriaga" userId="76efdce9-6af9-40af-b840-89ebd7f27aab" providerId="ADAL" clId="{064D382C-A738-4B08-8BF1-F016E64BDF57}" dt="2020-09-09T21:15:20.239" v="3024" actId="20577"/>
          <ac:spMkLst>
            <pc:docMk/>
            <pc:sldMk cId="1853522299" sldId="402"/>
            <ac:spMk id="3" creationId="{27831921-4898-4FB6-820D-68E646A4BE75}"/>
          </ac:spMkLst>
        </pc:spChg>
        <pc:spChg chg="add">
          <ac:chgData name="Denise Arriaga" userId="76efdce9-6af9-40af-b840-89ebd7f27aab" providerId="ADAL" clId="{064D382C-A738-4B08-8BF1-F016E64BDF57}" dt="2020-09-09T19:39:01.997" v="1105"/>
          <ac:spMkLst>
            <pc:docMk/>
            <pc:sldMk cId="1853522299" sldId="402"/>
            <ac:spMk id="5" creationId="{6009C2E8-4C52-4FF0-9FA9-81B4917D81D2}"/>
          </ac:spMkLst>
        </pc:spChg>
      </pc:sldChg>
      <pc:sldChg chg="addSp delSp modSp add modNotesTx">
        <pc:chgData name="Denise Arriaga" userId="76efdce9-6af9-40af-b840-89ebd7f27aab" providerId="ADAL" clId="{064D382C-A738-4B08-8BF1-F016E64BDF57}" dt="2020-09-09T22:10:03.785" v="3079" actId="14100"/>
        <pc:sldMkLst>
          <pc:docMk/>
          <pc:sldMk cId="4019535676" sldId="403"/>
        </pc:sldMkLst>
        <pc:spChg chg="mod">
          <ac:chgData name="Denise Arriaga" userId="76efdce9-6af9-40af-b840-89ebd7f27aab" providerId="ADAL" clId="{064D382C-A738-4B08-8BF1-F016E64BDF57}" dt="2020-09-09T20:06:35.418" v="2013" actId="20577"/>
          <ac:spMkLst>
            <pc:docMk/>
            <pc:sldMk cId="4019535676" sldId="403"/>
            <ac:spMk id="2" creationId="{C6230CDD-FCF5-40AB-928E-FA057EF3BEFD}"/>
          </ac:spMkLst>
        </pc:spChg>
        <pc:spChg chg="del">
          <ac:chgData name="Denise Arriaga" userId="76efdce9-6af9-40af-b840-89ebd7f27aab" providerId="ADAL" clId="{064D382C-A738-4B08-8BF1-F016E64BDF57}" dt="2020-09-09T20:12:55.547" v="2114" actId="478"/>
          <ac:spMkLst>
            <pc:docMk/>
            <pc:sldMk cId="4019535676" sldId="403"/>
            <ac:spMk id="3" creationId="{76A0C094-2003-4219-88FE-C81D0FA35029}"/>
          </ac:spMkLst>
        </pc:spChg>
        <pc:spChg chg="add mod">
          <ac:chgData name="Denise Arriaga" userId="76efdce9-6af9-40af-b840-89ebd7f27aab" providerId="ADAL" clId="{064D382C-A738-4B08-8BF1-F016E64BDF57}" dt="2020-09-09T22:10:03.785" v="3079" actId="14100"/>
          <ac:spMkLst>
            <pc:docMk/>
            <pc:sldMk cId="4019535676" sldId="403"/>
            <ac:spMk id="14" creationId="{FA0FD89D-F136-463D-8E7C-28530B424B67}"/>
          </ac:spMkLst>
        </pc:spChg>
        <pc:graphicFrameChg chg="add mod modGraphic">
          <ac:chgData name="Denise Arriaga" userId="76efdce9-6af9-40af-b840-89ebd7f27aab" providerId="ADAL" clId="{064D382C-A738-4B08-8BF1-F016E64BDF57}" dt="2020-09-09T20:42:23.190" v="2396" actId="14734"/>
          <ac:graphicFrameMkLst>
            <pc:docMk/>
            <pc:sldMk cId="4019535676" sldId="403"/>
            <ac:graphicFrameMk id="5" creationId="{CA1FD072-B451-4ACD-B09E-26F94D6E78AB}"/>
          </ac:graphicFrameMkLst>
        </pc:graphicFrameChg>
        <pc:picChg chg="add mod">
          <ac:chgData name="Denise Arriaga" userId="76efdce9-6af9-40af-b840-89ebd7f27aab" providerId="ADAL" clId="{064D382C-A738-4B08-8BF1-F016E64BDF57}" dt="2020-09-09T20:34:28.212" v="2360" actId="1076"/>
          <ac:picMkLst>
            <pc:docMk/>
            <pc:sldMk cId="4019535676" sldId="403"/>
            <ac:picMk id="6" creationId="{662D2B74-4841-4540-B215-6C24DEC8A223}"/>
          </ac:picMkLst>
        </pc:picChg>
        <pc:picChg chg="add mod">
          <ac:chgData name="Denise Arriaga" userId="76efdce9-6af9-40af-b840-89ebd7f27aab" providerId="ADAL" clId="{064D382C-A738-4B08-8BF1-F016E64BDF57}" dt="2020-09-09T20:36:01.951" v="2380" actId="1035"/>
          <ac:picMkLst>
            <pc:docMk/>
            <pc:sldMk cId="4019535676" sldId="403"/>
            <ac:picMk id="7" creationId="{EE065522-44C5-46DE-9062-AADAF0CDC4C7}"/>
          </ac:picMkLst>
        </pc:picChg>
        <pc:picChg chg="add mod">
          <ac:chgData name="Denise Arriaga" userId="76efdce9-6af9-40af-b840-89ebd7f27aab" providerId="ADAL" clId="{064D382C-A738-4B08-8BF1-F016E64BDF57}" dt="2020-09-09T20:19:21.526" v="2308" actId="14100"/>
          <ac:picMkLst>
            <pc:docMk/>
            <pc:sldMk cId="4019535676" sldId="403"/>
            <ac:picMk id="8" creationId="{4AA0B15C-2A5C-44FC-8A1D-3B79BB26D36B}"/>
          </ac:picMkLst>
        </pc:picChg>
        <pc:picChg chg="add mod">
          <ac:chgData name="Denise Arriaga" userId="76efdce9-6af9-40af-b840-89ebd7f27aab" providerId="ADAL" clId="{064D382C-A738-4B08-8BF1-F016E64BDF57}" dt="2020-09-09T20:36:12.079" v="2386" actId="1076"/>
          <ac:picMkLst>
            <pc:docMk/>
            <pc:sldMk cId="4019535676" sldId="403"/>
            <ac:picMk id="9" creationId="{9DED417B-B3BB-4696-BBB0-A2F772DCFA03}"/>
          </ac:picMkLst>
        </pc:picChg>
        <pc:picChg chg="add mod">
          <ac:chgData name="Denise Arriaga" userId="76efdce9-6af9-40af-b840-89ebd7f27aab" providerId="ADAL" clId="{064D382C-A738-4B08-8BF1-F016E64BDF57}" dt="2020-09-09T20:36:04.605" v="2384" actId="1035"/>
          <ac:picMkLst>
            <pc:docMk/>
            <pc:sldMk cId="4019535676" sldId="403"/>
            <ac:picMk id="10" creationId="{53048B22-95A2-4623-8F9E-D07AA9756903}"/>
          </ac:picMkLst>
        </pc:picChg>
        <pc:picChg chg="add mod">
          <ac:chgData name="Denise Arriaga" userId="76efdce9-6af9-40af-b840-89ebd7f27aab" providerId="ADAL" clId="{064D382C-A738-4B08-8BF1-F016E64BDF57}" dt="2020-09-09T20:27:24.628" v="2346" actId="1076"/>
          <ac:picMkLst>
            <pc:docMk/>
            <pc:sldMk cId="4019535676" sldId="403"/>
            <ac:picMk id="11" creationId="{DA89D7D8-AB95-42B8-B98F-ED6A6D2A12BF}"/>
          </ac:picMkLst>
        </pc:picChg>
        <pc:picChg chg="add mod">
          <ac:chgData name="Denise Arriaga" userId="76efdce9-6af9-40af-b840-89ebd7f27aab" providerId="ADAL" clId="{064D382C-A738-4B08-8BF1-F016E64BDF57}" dt="2020-09-09T20:36:13.839" v="2387" actId="1076"/>
          <ac:picMkLst>
            <pc:docMk/>
            <pc:sldMk cId="4019535676" sldId="403"/>
            <ac:picMk id="12" creationId="{284765F7-0995-48F7-93E3-2EFA9F91B191}"/>
          </ac:picMkLst>
        </pc:picChg>
        <pc:picChg chg="add mod modCrop">
          <ac:chgData name="Denise Arriaga" userId="76efdce9-6af9-40af-b840-89ebd7f27aab" providerId="ADAL" clId="{064D382C-A738-4B08-8BF1-F016E64BDF57}" dt="2020-09-09T20:36:29.191" v="2390" actId="1076"/>
          <ac:picMkLst>
            <pc:docMk/>
            <pc:sldMk cId="4019535676" sldId="403"/>
            <ac:picMk id="13" creationId="{BEE4C72E-F356-444F-9EE1-DC1BD7CA9904}"/>
          </ac:picMkLst>
        </pc:picChg>
      </pc:sldChg>
      <pc:sldChg chg="addSp delSp modSp add">
        <pc:chgData name="Denise Arriaga" userId="76efdce9-6af9-40af-b840-89ebd7f27aab" providerId="ADAL" clId="{064D382C-A738-4B08-8BF1-F016E64BDF57}" dt="2020-09-09T21:12:50.217" v="2965" actId="1076"/>
        <pc:sldMkLst>
          <pc:docMk/>
          <pc:sldMk cId="1118626122" sldId="404"/>
        </pc:sldMkLst>
        <pc:spChg chg="mod">
          <ac:chgData name="Denise Arriaga" userId="76efdce9-6af9-40af-b840-89ebd7f27aab" providerId="ADAL" clId="{064D382C-A738-4B08-8BF1-F016E64BDF57}" dt="2020-09-09T20:23:25.927" v="2338" actId="20577"/>
          <ac:spMkLst>
            <pc:docMk/>
            <pc:sldMk cId="1118626122" sldId="404"/>
            <ac:spMk id="2" creationId="{7863BDC8-FD86-443C-838F-44A52F92F257}"/>
          </ac:spMkLst>
        </pc:spChg>
        <pc:spChg chg="del">
          <ac:chgData name="Denise Arriaga" userId="76efdce9-6af9-40af-b840-89ebd7f27aab" providerId="ADAL" clId="{064D382C-A738-4B08-8BF1-F016E64BDF57}" dt="2020-09-09T20:42:38.198" v="2397" actId="478"/>
          <ac:spMkLst>
            <pc:docMk/>
            <pc:sldMk cId="1118626122" sldId="404"/>
            <ac:spMk id="3" creationId="{A8A73A48-AE95-4CCE-B7C8-C350C9546569}"/>
          </ac:spMkLst>
        </pc:spChg>
        <pc:spChg chg="add mod">
          <ac:chgData name="Denise Arriaga" userId="76efdce9-6af9-40af-b840-89ebd7f27aab" providerId="ADAL" clId="{064D382C-A738-4B08-8BF1-F016E64BDF57}" dt="2020-09-09T21:12:50.217" v="2965" actId="1076"/>
          <ac:spMkLst>
            <pc:docMk/>
            <pc:sldMk cId="1118626122" sldId="404"/>
            <ac:spMk id="5" creationId="{E4C9E5A2-18CC-4C16-83E2-DBBED08C362C}"/>
          </ac:spMkLst>
        </pc:spChg>
        <pc:picChg chg="add mod">
          <ac:chgData name="Denise Arriaga" userId="76efdce9-6af9-40af-b840-89ebd7f27aab" providerId="ADAL" clId="{064D382C-A738-4B08-8BF1-F016E64BDF57}" dt="2020-09-09T21:11:50.615" v="2958" actId="339"/>
          <ac:picMkLst>
            <pc:docMk/>
            <pc:sldMk cId="1118626122" sldId="404"/>
            <ac:picMk id="6" creationId="{B5ACD311-9613-4EB3-B501-B1956326ADB9}"/>
          </ac:picMkLst>
        </pc:picChg>
        <pc:picChg chg="add mod">
          <ac:chgData name="Denise Arriaga" userId="76efdce9-6af9-40af-b840-89ebd7f27aab" providerId="ADAL" clId="{064D382C-A738-4B08-8BF1-F016E64BDF57}" dt="2020-09-09T21:12:37.284" v="2963" actId="339"/>
          <ac:picMkLst>
            <pc:docMk/>
            <pc:sldMk cId="1118626122" sldId="404"/>
            <ac:picMk id="7" creationId="{27D55559-254B-4F76-91D4-87A157FF10BD}"/>
          </ac:picMkLst>
        </pc:picChg>
      </pc:sldChg>
      <pc:sldChg chg="addSp delSp modSp add modNotesTx">
        <pc:chgData name="Denise Arriaga" userId="76efdce9-6af9-40af-b840-89ebd7f27aab" providerId="ADAL" clId="{064D382C-A738-4B08-8BF1-F016E64BDF57}" dt="2020-09-09T21:07:52.122" v="2948" actId="1076"/>
        <pc:sldMkLst>
          <pc:docMk/>
          <pc:sldMk cId="2108984096" sldId="405"/>
        </pc:sldMkLst>
        <pc:spChg chg="mod">
          <ac:chgData name="Denise Arriaga" userId="76efdce9-6af9-40af-b840-89ebd7f27aab" providerId="ADAL" clId="{064D382C-A738-4B08-8BF1-F016E64BDF57}" dt="2020-09-09T21:04:05.022" v="2704" actId="20577"/>
          <ac:spMkLst>
            <pc:docMk/>
            <pc:sldMk cId="2108984096" sldId="405"/>
            <ac:spMk id="2" creationId="{5CBDFEF7-5020-4CAF-82A3-BFC37ED49C01}"/>
          </ac:spMkLst>
        </pc:spChg>
        <pc:spChg chg="del">
          <ac:chgData name="Denise Arriaga" userId="76efdce9-6af9-40af-b840-89ebd7f27aab" providerId="ADAL" clId="{064D382C-A738-4B08-8BF1-F016E64BDF57}" dt="2020-09-09T21:02:35.610" v="2663" actId="478"/>
          <ac:spMkLst>
            <pc:docMk/>
            <pc:sldMk cId="2108984096" sldId="405"/>
            <ac:spMk id="3" creationId="{CD2E3AF4-E79F-42CA-8EAA-B3CA4C290CF2}"/>
          </ac:spMkLst>
        </pc:spChg>
        <pc:picChg chg="add del mod">
          <ac:chgData name="Denise Arriaga" userId="76efdce9-6af9-40af-b840-89ebd7f27aab" providerId="ADAL" clId="{064D382C-A738-4B08-8BF1-F016E64BDF57}" dt="2020-09-09T21:03:38.755" v="2669" actId="478"/>
          <ac:picMkLst>
            <pc:docMk/>
            <pc:sldMk cId="2108984096" sldId="405"/>
            <ac:picMk id="5" creationId="{1A01BF2C-9112-4662-B127-4B89F98223FA}"/>
          </ac:picMkLst>
        </pc:picChg>
        <pc:picChg chg="add mod">
          <ac:chgData name="Denise Arriaga" userId="76efdce9-6af9-40af-b840-89ebd7f27aab" providerId="ADAL" clId="{064D382C-A738-4B08-8BF1-F016E64BDF57}" dt="2020-09-09T21:07:52.122" v="2948" actId="1076"/>
          <ac:picMkLst>
            <pc:docMk/>
            <pc:sldMk cId="2108984096" sldId="405"/>
            <ac:picMk id="6" creationId="{A30DD37A-7D03-4304-AFDA-E31891C413F3}"/>
          </ac:picMkLst>
        </pc:picChg>
      </pc:sldChg>
    </pc:docChg>
  </pc:docChgLst>
  <pc:docChgLst>
    <pc:chgData name="Louis Zhao" userId="64ba5031-cd0c-4e5d-aaa2-a53e0b987df7" providerId="ADAL" clId="{C055F736-B7EE-4B1D-A626-B12992D06B1F}"/>
    <pc:docChg chg="undo custSel addSld delSld modSld">
      <pc:chgData name="Louis Zhao" userId="64ba5031-cd0c-4e5d-aaa2-a53e0b987df7" providerId="ADAL" clId="{C055F736-B7EE-4B1D-A626-B12992D06B1F}" dt="2019-06-17T15:46:15.414" v="263" actId="1038"/>
      <pc:docMkLst>
        <pc:docMk/>
      </pc:docMkLst>
      <pc:sldChg chg="modNotesTx">
        <pc:chgData name="Louis Zhao" userId="64ba5031-cd0c-4e5d-aaa2-a53e0b987df7" providerId="ADAL" clId="{C055F736-B7EE-4B1D-A626-B12992D06B1F}" dt="2019-06-12T22:38:20.892" v="212" actId="20577"/>
        <pc:sldMkLst>
          <pc:docMk/>
          <pc:sldMk cId="2870575174" sldId="278"/>
        </pc:sldMkLst>
      </pc:sldChg>
      <pc:sldChg chg="modSp">
        <pc:chgData name="Louis Zhao" userId="64ba5031-cd0c-4e5d-aaa2-a53e0b987df7" providerId="ADAL" clId="{C055F736-B7EE-4B1D-A626-B12992D06B1F}" dt="2019-06-06T20:29:37.330" v="1" actId="20577"/>
        <pc:sldMkLst>
          <pc:docMk/>
          <pc:sldMk cId="150857999" sldId="387"/>
        </pc:sldMkLst>
        <pc:spChg chg="mod">
          <ac:chgData name="Louis Zhao" userId="64ba5031-cd0c-4e5d-aaa2-a53e0b987df7" providerId="ADAL" clId="{C055F736-B7EE-4B1D-A626-B12992D06B1F}" dt="2019-06-06T20:29:37.330" v="1" actId="20577"/>
          <ac:spMkLst>
            <pc:docMk/>
            <pc:sldMk cId="150857999" sldId="387"/>
            <ac:spMk id="4" creationId="{601BA4EB-19E9-4E61-A355-E67B1065CF5D}"/>
          </ac:spMkLst>
        </pc:spChg>
      </pc:sldChg>
      <pc:sldChg chg="modSp">
        <pc:chgData name="Louis Zhao" userId="64ba5031-cd0c-4e5d-aaa2-a53e0b987df7" providerId="ADAL" clId="{C055F736-B7EE-4B1D-A626-B12992D06B1F}" dt="2019-06-06T20:29:26.007" v="0" actId="113"/>
        <pc:sldMkLst>
          <pc:docMk/>
          <pc:sldMk cId="1149629902" sldId="388"/>
        </pc:sldMkLst>
        <pc:spChg chg="mod">
          <ac:chgData name="Louis Zhao" userId="64ba5031-cd0c-4e5d-aaa2-a53e0b987df7" providerId="ADAL" clId="{C055F736-B7EE-4B1D-A626-B12992D06B1F}" dt="2019-06-06T20:29:26.007" v="0" actId="113"/>
          <ac:spMkLst>
            <pc:docMk/>
            <pc:sldMk cId="1149629902" sldId="388"/>
            <ac:spMk id="9" creationId="{65A3C598-35EB-4ECF-BFA6-4D057889A762}"/>
          </ac:spMkLst>
        </pc:spChg>
      </pc:sldChg>
      <pc:sldChg chg="addSp delSp modSp add">
        <pc:chgData name="Louis Zhao" userId="64ba5031-cd0c-4e5d-aaa2-a53e0b987df7" providerId="ADAL" clId="{C055F736-B7EE-4B1D-A626-B12992D06B1F}" dt="2019-06-12T18:40:04.953" v="67" actId="20577"/>
        <pc:sldMkLst>
          <pc:docMk/>
          <pc:sldMk cId="1407608496" sldId="394"/>
        </pc:sldMkLst>
        <pc:spChg chg="mod">
          <ac:chgData name="Louis Zhao" userId="64ba5031-cd0c-4e5d-aaa2-a53e0b987df7" providerId="ADAL" clId="{C055F736-B7EE-4B1D-A626-B12992D06B1F}" dt="2019-06-12T18:40:04.953" v="67" actId="20577"/>
          <ac:spMkLst>
            <pc:docMk/>
            <pc:sldMk cId="1407608496" sldId="394"/>
            <ac:spMk id="2" creationId="{16B4B755-C18B-47CC-9762-4407D5E92F7D}"/>
          </ac:spMkLst>
        </pc:spChg>
        <pc:spChg chg="del">
          <ac:chgData name="Louis Zhao" userId="64ba5031-cd0c-4e5d-aaa2-a53e0b987df7" providerId="ADAL" clId="{C055F736-B7EE-4B1D-A626-B12992D06B1F}" dt="2019-06-12T18:36:46.361" v="13"/>
          <ac:spMkLst>
            <pc:docMk/>
            <pc:sldMk cId="1407608496" sldId="394"/>
            <ac:spMk id="3" creationId="{DF84AD35-5769-4AA8-BB81-C267E7A98218}"/>
          </ac:spMkLst>
        </pc:spChg>
        <pc:picChg chg="add mod">
          <ac:chgData name="Louis Zhao" userId="64ba5031-cd0c-4e5d-aaa2-a53e0b987df7" providerId="ADAL" clId="{C055F736-B7EE-4B1D-A626-B12992D06B1F}" dt="2019-06-12T18:36:47.588" v="15" actId="962"/>
          <ac:picMkLst>
            <pc:docMk/>
            <pc:sldMk cId="1407608496" sldId="394"/>
            <ac:picMk id="6" creationId="{3E90BD81-57CF-412C-896C-16BA652314AB}"/>
          </ac:picMkLst>
        </pc:picChg>
      </pc:sldChg>
      <pc:sldChg chg="addSp delSp modSp add">
        <pc:chgData name="Louis Zhao" userId="64ba5031-cd0c-4e5d-aaa2-a53e0b987df7" providerId="ADAL" clId="{C055F736-B7EE-4B1D-A626-B12992D06B1F}" dt="2019-06-12T18:42:15.028" v="159" actId="20577"/>
        <pc:sldMkLst>
          <pc:docMk/>
          <pc:sldMk cId="3242277000" sldId="395"/>
        </pc:sldMkLst>
        <pc:spChg chg="mod">
          <ac:chgData name="Louis Zhao" userId="64ba5031-cd0c-4e5d-aaa2-a53e0b987df7" providerId="ADAL" clId="{C055F736-B7EE-4B1D-A626-B12992D06B1F}" dt="2019-06-12T18:42:15.028" v="159" actId="20577"/>
          <ac:spMkLst>
            <pc:docMk/>
            <pc:sldMk cId="3242277000" sldId="395"/>
            <ac:spMk id="2" creationId="{E821A1E2-5820-4C5B-9864-D0FB93FA9613}"/>
          </ac:spMkLst>
        </pc:spChg>
        <pc:spChg chg="add del mod">
          <ac:chgData name="Louis Zhao" userId="64ba5031-cd0c-4e5d-aaa2-a53e0b987df7" providerId="ADAL" clId="{C055F736-B7EE-4B1D-A626-B12992D06B1F}" dt="2019-06-12T18:41:04.094" v="70"/>
          <ac:spMkLst>
            <pc:docMk/>
            <pc:sldMk cId="3242277000" sldId="395"/>
            <ac:spMk id="5" creationId="{EC420E3B-FE3F-4129-ADB9-731FE12C150F}"/>
          </ac:spMkLst>
        </pc:spChg>
        <pc:spChg chg="add mod">
          <ac:chgData name="Louis Zhao" userId="64ba5031-cd0c-4e5d-aaa2-a53e0b987df7" providerId="ADAL" clId="{C055F736-B7EE-4B1D-A626-B12992D06B1F}" dt="2019-06-12T18:41:22.159" v="73" actId="478"/>
          <ac:spMkLst>
            <pc:docMk/>
            <pc:sldMk cId="3242277000" sldId="395"/>
            <ac:spMk id="10" creationId="{A8E075DF-E2FD-428F-83F3-BBAB971118F8}"/>
          </ac:spMkLst>
        </pc:spChg>
        <pc:picChg chg="del">
          <ac:chgData name="Louis Zhao" userId="64ba5031-cd0c-4e5d-aaa2-a53e0b987df7" providerId="ADAL" clId="{C055F736-B7EE-4B1D-A626-B12992D06B1F}" dt="2019-06-12T18:41:01.026" v="69" actId="478"/>
          <ac:picMkLst>
            <pc:docMk/>
            <pc:sldMk cId="3242277000" sldId="395"/>
            <ac:picMk id="6" creationId="{4F0FF361-C412-4032-A5F1-092F152BF250}"/>
          </ac:picMkLst>
        </pc:picChg>
        <pc:picChg chg="add del mod">
          <ac:chgData name="Louis Zhao" userId="64ba5031-cd0c-4e5d-aaa2-a53e0b987df7" providerId="ADAL" clId="{C055F736-B7EE-4B1D-A626-B12992D06B1F}" dt="2019-06-12T18:41:22.159" v="73" actId="478"/>
          <ac:picMkLst>
            <pc:docMk/>
            <pc:sldMk cId="3242277000" sldId="395"/>
            <ac:picMk id="8" creationId="{FB280B4C-3539-4796-843A-6CFEBD1314E9}"/>
          </ac:picMkLst>
        </pc:picChg>
        <pc:picChg chg="add mod modCrop">
          <ac:chgData name="Louis Zhao" userId="64ba5031-cd0c-4e5d-aaa2-a53e0b987df7" providerId="ADAL" clId="{C055F736-B7EE-4B1D-A626-B12992D06B1F}" dt="2019-06-12T18:41:49.400" v="82" actId="1076"/>
          <ac:picMkLst>
            <pc:docMk/>
            <pc:sldMk cId="3242277000" sldId="395"/>
            <ac:picMk id="11" creationId="{DEB020E4-E550-423B-86DD-F1FD8D99C079}"/>
          </ac:picMkLst>
        </pc:picChg>
      </pc:sldChg>
      <pc:sldChg chg="modSp">
        <pc:chgData name="Louis Zhao" userId="64ba5031-cd0c-4e5d-aaa2-a53e0b987df7" providerId="ADAL" clId="{C055F736-B7EE-4B1D-A626-B12992D06B1F}" dt="2019-06-17T15:45:26.303" v="235" actId="1038"/>
        <pc:sldMkLst>
          <pc:docMk/>
          <pc:sldMk cId="2037916508" sldId="396"/>
        </pc:sldMkLst>
        <pc:picChg chg="mod modCrop">
          <ac:chgData name="Louis Zhao" userId="64ba5031-cd0c-4e5d-aaa2-a53e0b987df7" providerId="ADAL" clId="{C055F736-B7EE-4B1D-A626-B12992D06B1F}" dt="2019-06-17T15:45:26.303" v="235" actId="1038"/>
          <ac:picMkLst>
            <pc:docMk/>
            <pc:sldMk cId="2037916508" sldId="396"/>
            <ac:picMk id="3" creationId="{78E4BB1D-8E6B-43DA-BAA3-840F3E2F069B}"/>
          </ac:picMkLst>
        </pc:picChg>
      </pc:sldChg>
      <pc:sldChg chg="modSp">
        <pc:chgData name="Louis Zhao" userId="64ba5031-cd0c-4e5d-aaa2-a53e0b987df7" providerId="ADAL" clId="{C055F736-B7EE-4B1D-A626-B12992D06B1F}" dt="2019-06-17T15:46:15.414" v="263" actId="1038"/>
        <pc:sldMkLst>
          <pc:docMk/>
          <pc:sldMk cId="2224917028" sldId="397"/>
        </pc:sldMkLst>
        <pc:picChg chg="mod modCrop">
          <ac:chgData name="Louis Zhao" userId="64ba5031-cd0c-4e5d-aaa2-a53e0b987df7" providerId="ADAL" clId="{C055F736-B7EE-4B1D-A626-B12992D06B1F}" dt="2019-06-17T15:46:15.414" v="263" actId="1038"/>
          <ac:picMkLst>
            <pc:docMk/>
            <pc:sldMk cId="2224917028" sldId="397"/>
            <ac:picMk id="3" creationId="{DD8EE81C-94F3-4C11-AB0E-19A87D27DC79}"/>
          </ac:picMkLst>
        </pc:picChg>
      </pc:sldChg>
    </pc:docChg>
  </pc:docChgLst>
  <pc:docChgLst>
    <pc:chgData name="Denise Arriaga" userId="76efdce9-6af9-40af-b840-89ebd7f27aab" providerId="ADAL" clId="{E4A697A9-FBDB-4886-A0EE-7E3E26941144}"/>
    <pc:docChg chg="custSel modSld">
      <pc:chgData name="Denise Arriaga" userId="76efdce9-6af9-40af-b840-89ebd7f27aab" providerId="ADAL" clId="{E4A697A9-FBDB-4886-A0EE-7E3E26941144}" dt="2020-09-10T00:08:13.231" v="13" actId="1076"/>
      <pc:docMkLst>
        <pc:docMk/>
      </pc:docMkLst>
      <pc:sldChg chg="addSp delSp modSp">
        <pc:chgData name="Denise Arriaga" userId="76efdce9-6af9-40af-b840-89ebd7f27aab" providerId="ADAL" clId="{E4A697A9-FBDB-4886-A0EE-7E3E26941144}" dt="2020-09-10T00:08:13.231" v="13" actId="1076"/>
        <pc:sldMkLst>
          <pc:docMk/>
          <pc:sldMk cId="670633316" sldId="257"/>
        </pc:sldMkLst>
        <pc:picChg chg="add mod">
          <ac:chgData name="Denise Arriaga" userId="76efdce9-6af9-40af-b840-89ebd7f27aab" providerId="ADAL" clId="{E4A697A9-FBDB-4886-A0EE-7E3E26941144}" dt="2020-09-09T23:53:09.531" v="7" actId="14100"/>
          <ac:picMkLst>
            <pc:docMk/>
            <pc:sldMk cId="670633316" sldId="257"/>
            <ac:picMk id="3" creationId="{67FE2477-B369-47BF-BBC5-BCDE92F482EC}"/>
          </ac:picMkLst>
        </pc:picChg>
        <pc:picChg chg="mod">
          <ac:chgData name="Denise Arriaga" userId="76efdce9-6af9-40af-b840-89ebd7f27aab" providerId="ADAL" clId="{E4A697A9-FBDB-4886-A0EE-7E3E26941144}" dt="2020-09-10T00:08:11.258" v="12" actId="14100"/>
          <ac:picMkLst>
            <pc:docMk/>
            <pc:sldMk cId="670633316" sldId="257"/>
            <ac:picMk id="4" creationId="{F7E28A1C-3F79-407C-8BAA-A2D9BAECF6B7}"/>
          </ac:picMkLst>
        </pc:picChg>
        <pc:picChg chg="add mod">
          <ac:chgData name="Denise Arriaga" userId="76efdce9-6af9-40af-b840-89ebd7f27aab" providerId="ADAL" clId="{E4A697A9-FBDB-4886-A0EE-7E3E26941144}" dt="2020-09-10T00:08:13.231" v="13" actId="1076"/>
          <ac:picMkLst>
            <pc:docMk/>
            <pc:sldMk cId="670633316" sldId="257"/>
            <ac:picMk id="5" creationId="{CC29BBF1-4016-404D-B009-0A0AF83A169E}"/>
          </ac:picMkLst>
        </pc:picChg>
        <pc:picChg chg="del mod">
          <ac:chgData name="Denise Arriaga" userId="76efdce9-6af9-40af-b840-89ebd7f27aab" providerId="ADAL" clId="{E4A697A9-FBDB-4886-A0EE-7E3E26941144}" dt="2020-09-09T23:55:18.172" v="9" actId="478"/>
          <ac:picMkLst>
            <pc:docMk/>
            <pc:sldMk cId="670633316" sldId="257"/>
            <ac:picMk id="7" creationId="{6B76CB30-E071-4FAC-B64A-E18F277BA6F6}"/>
          </ac:picMkLst>
        </pc:picChg>
        <pc:picChg chg="del">
          <ac:chgData name="Denise Arriaga" userId="76efdce9-6af9-40af-b840-89ebd7f27aab" providerId="ADAL" clId="{E4A697A9-FBDB-4886-A0EE-7E3E26941144}" dt="2020-09-09T23:53:03.292" v="5" actId="478"/>
          <ac:picMkLst>
            <pc:docMk/>
            <pc:sldMk cId="670633316" sldId="257"/>
            <ac:picMk id="10" creationId="{00000000-0000-0000-0000-000000000000}"/>
          </ac:picMkLst>
        </pc:picChg>
      </pc:sldChg>
      <pc:sldChg chg="modNotesTx">
        <pc:chgData name="Denise Arriaga" userId="76efdce9-6af9-40af-b840-89ebd7f27aab" providerId="ADAL" clId="{E4A697A9-FBDB-4886-A0EE-7E3E26941144}" dt="2020-09-09T23:13:42.008" v="1" actId="20577"/>
        <pc:sldMkLst>
          <pc:docMk/>
          <pc:sldMk cId="2870575174" sldId="278"/>
        </pc:sldMkLst>
      </pc:sldChg>
      <pc:sldChg chg="modNotesTx">
        <pc:chgData name="Denise Arriaga" userId="76efdce9-6af9-40af-b840-89ebd7f27aab" providerId="ADAL" clId="{E4A697A9-FBDB-4886-A0EE-7E3E26941144}" dt="2020-09-09T23:14:13.791" v="2" actId="20577"/>
        <pc:sldMkLst>
          <pc:docMk/>
          <pc:sldMk cId="2224917028" sldId="397"/>
        </pc:sldMkLst>
      </pc:sldChg>
      <pc:sldChg chg="delCm">
        <pc:chgData name="Denise Arriaga" userId="76efdce9-6af9-40af-b840-89ebd7f27aab" providerId="ADAL" clId="{E4A697A9-FBDB-4886-A0EE-7E3E26941144}" dt="2020-09-09T23:09:20.813" v="0" actId="1592"/>
        <pc:sldMkLst>
          <pc:docMk/>
          <pc:sldMk cId="897523723" sldId="400"/>
        </pc:sldMkLst>
      </pc:sldChg>
    </pc:docChg>
  </pc:docChgLst>
  <pc:docChgLst>
    <pc:chgData name="Louis Zhao" userId="64ba5031-cd0c-4e5d-aaa2-a53e0b987df7" providerId="ADAL" clId="{63D55EE3-CB40-40D3-90E0-EEEB55370655}"/>
    <pc:docChg chg="modSld">
      <pc:chgData name="Louis Zhao" userId="64ba5031-cd0c-4e5d-aaa2-a53e0b987df7" providerId="ADAL" clId="{63D55EE3-CB40-40D3-90E0-EEEB55370655}" dt="2020-09-10T22:45:37.021" v="20" actId="20577"/>
      <pc:docMkLst>
        <pc:docMk/>
      </pc:docMkLst>
      <pc:sldChg chg="modSp mod">
        <pc:chgData name="Louis Zhao" userId="64ba5031-cd0c-4e5d-aaa2-a53e0b987df7" providerId="ADAL" clId="{63D55EE3-CB40-40D3-90E0-EEEB55370655}" dt="2020-09-10T22:45:37.021" v="20" actId="20577"/>
        <pc:sldMkLst>
          <pc:docMk/>
          <pc:sldMk cId="1149629902" sldId="388"/>
        </pc:sldMkLst>
        <pc:spChg chg="mod">
          <ac:chgData name="Louis Zhao" userId="64ba5031-cd0c-4e5d-aaa2-a53e0b987df7" providerId="ADAL" clId="{63D55EE3-CB40-40D3-90E0-EEEB55370655}" dt="2020-09-10T22:45:37.021" v="20" actId="20577"/>
          <ac:spMkLst>
            <pc:docMk/>
            <pc:sldMk cId="1149629902" sldId="388"/>
            <ac:spMk id="9" creationId="{65A3C598-35EB-4ECF-BFA6-4D057889A762}"/>
          </ac:spMkLst>
        </pc:spChg>
      </pc:sldChg>
    </pc:docChg>
  </pc:docChgLst>
  <pc:docChgLst>
    <pc:chgData name="Joanna Capelle" userId="S::jcapelle@octa.net::6dced43e-c84c-4635-ac2c-26ec5c8434f6" providerId="AD" clId="Web-{78B6E613-3AF3-4F9B-714D-F7C2C85037C1}"/>
    <pc:docChg chg="modSld">
      <pc:chgData name="Joanna Capelle" userId="S::jcapelle@octa.net::6dced43e-c84c-4635-ac2c-26ec5c8434f6" providerId="AD" clId="Web-{78B6E613-3AF3-4F9B-714D-F7C2C85037C1}" dt="2020-09-09T00:29:13.601" v="319"/>
      <pc:docMkLst>
        <pc:docMk/>
      </pc:docMkLst>
      <pc:sldChg chg="modSp">
        <pc:chgData name="Joanna Capelle" userId="S::jcapelle@octa.net::6dced43e-c84c-4635-ac2c-26ec5c8434f6" providerId="AD" clId="Web-{78B6E613-3AF3-4F9B-714D-F7C2C85037C1}" dt="2020-09-09T00:29:13.601" v="319"/>
        <pc:sldMkLst>
          <pc:docMk/>
          <pc:sldMk cId="2405632096" sldId="398"/>
        </pc:sldMkLst>
        <pc:spChg chg="mod">
          <ac:chgData name="Joanna Capelle" userId="S::jcapelle@octa.net::6dced43e-c84c-4635-ac2c-26ec5c8434f6" providerId="AD" clId="Web-{78B6E613-3AF3-4F9B-714D-F7C2C85037C1}" dt="2020-09-09T00:29:05.007" v="315" actId="20577"/>
          <ac:spMkLst>
            <pc:docMk/>
            <pc:sldMk cId="2405632096" sldId="398"/>
            <ac:spMk id="9" creationId="{65A3C598-35EB-4ECF-BFA6-4D057889A762}"/>
          </ac:spMkLst>
        </pc:spChg>
        <pc:spChg chg="mod">
          <ac:chgData name="Joanna Capelle" userId="S::jcapelle@octa.net::6dced43e-c84c-4635-ac2c-26ec5c8434f6" providerId="AD" clId="Web-{78B6E613-3AF3-4F9B-714D-F7C2C85037C1}" dt="2020-09-08T23:39:03.703" v="2" actId="20577"/>
          <ac:spMkLst>
            <pc:docMk/>
            <pc:sldMk cId="2405632096" sldId="398"/>
            <ac:spMk id="5122" creationId="{00000000-0000-0000-0000-000000000000}"/>
          </ac:spMkLst>
        </pc:spChg>
        <pc:graphicFrameChg chg="mod modGraphic">
          <ac:chgData name="Joanna Capelle" userId="S::jcapelle@octa.net::6dced43e-c84c-4635-ac2c-26ec5c8434f6" providerId="AD" clId="Web-{78B6E613-3AF3-4F9B-714D-F7C2C85037C1}" dt="2020-09-09T00:29:13.601" v="319"/>
          <ac:graphicFrameMkLst>
            <pc:docMk/>
            <pc:sldMk cId="2405632096" sldId="398"/>
            <ac:graphicFrameMk id="6" creationId="{E35B5BFF-2D71-4A02-91E1-A2FC5AB789B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669AB-4E8F-49A4-BF13-DE501F39B5D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F291F-B8E3-4F6E-AA12-9F2BD9213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2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Introductions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E684A4-E433-4DA1-B9B4-B90592C80F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08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-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686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E684A4-E433-4DA1-B9B4-B90592C80F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08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-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81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Orange County received about $26.6 million in Cycle 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$11.4 million in statewide awards, and $15.2 million through regional SCAG awards.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F291F-B8E3-4F6E-AA12-9F2BD92138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57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0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4B885B-AA64-4EE9-B46F-72B5B689E73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+mn-cs"/>
              </a:rPr>
              <a:pPr marL="0" marR="0" lvl="0" indent="0" algn="r" defTabSz="920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704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Of the $176.6 million which is distributed through large MPO’s, SCAG’s share is $93.4 million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5% of the SCAG share about $4.5 million will go through their Sustainable Communities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Remainder is distributed through population-based funding targets – OC gets approximately 17% of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F291F-B8E3-4F6E-AA12-9F2BD92138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87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Additional points must be based on plan consistency per SB99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Parallel to statewide scoring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Still needs to go through OCTA, SCAG, CTC approvals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Additional points only </a:t>
            </a:r>
            <a:r>
              <a:rPr lang="en-US" i="1"/>
              <a:t>officially </a:t>
            </a:r>
            <a:r>
              <a:rPr lang="en-US"/>
              <a:t>get added to scores for projects not selected for funding through the statewide 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F291F-B8E3-4F6E-AA12-9F2BD92138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91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Developed in collaboration with Caltrans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Approved by OCTA Board September 14</a:t>
            </a:r>
            <a:r>
              <a:rPr lang="en-US" baseline="30000"/>
              <a:t>th</a:t>
            </a:r>
            <a:r>
              <a:rPr lang="en-US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Laid out several plan consistencies by which projects can earn points, its capped at 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Updates expand safety plan types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2009 Commuter Bikeway Strategic Plan phased out by OC Active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F291F-B8E3-4F6E-AA12-9F2BD92138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25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Survey will allow them to identify which plans align with their project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Will go out this afternoon (Sept 15</a:t>
            </a:r>
            <a:r>
              <a:rPr lang="en-US" baseline="30000"/>
              <a:t>th</a:t>
            </a:r>
            <a:r>
              <a:rPr lang="en-US"/>
              <a:t>) through bike-ped liaisons, TAC/TSC’s, and/or through ATP project application contact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F291F-B8E3-4F6E-AA12-9F2BD92138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17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0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4B885B-AA64-4EE9-B46F-72B5B689E73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+mn-cs"/>
              </a:rPr>
              <a:pPr marL="0" marR="0" lvl="0" indent="0" algn="r" defTabSz="920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071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0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4B885B-AA64-4EE9-B46F-72B5B689E73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+mn-cs"/>
              </a:rPr>
              <a:pPr marL="0" marR="0" lvl="0" indent="0" algn="r" defTabSz="920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24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2" y="1122363"/>
            <a:ext cx="10515600" cy="2387600"/>
          </a:xfrm>
        </p:spPr>
        <p:txBody>
          <a:bodyPr anchor="b"/>
          <a:lstStyle>
            <a:lvl1pPr algn="ctr">
              <a:defRPr sz="6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3602038"/>
            <a:ext cx="10515600" cy="165576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1E619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597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4" y="2"/>
            <a:ext cx="11376562" cy="997526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7" y="1253331"/>
            <a:ext cx="11376560" cy="4351338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6558" y="6127669"/>
            <a:ext cx="843148" cy="593806"/>
          </a:xfrm>
        </p:spPr>
        <p:txBody>
          <a:bodyPr anchor="ctr" anchorCtr="1"/>
          <a:lstStyle>
            <a:lvl1pPr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61C3AEA-E8B8-46E0-AAE1-A5D9DAF09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0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886" y="1263797"/>
            <a:ext cx="5627915" cy="4351338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263797"/>
            <a:ext cx="5596245" cy="4351338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1884" y="2"/>
            <a:ext cx="11376562" cy="997526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6558" y="6127669"/>
            <a:ext cx="843148" cy="593806"/>
          </a:xfrm>
        </p:spPr>
        <p:txBody>
          <a:bodyPr anchor="ctr" anchorCtr="1"/>
          <a:lstStyle>
            <a:lvl1pPr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F88728A-9E54-1B4F-A83C-486C5BF5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1884" y="2"/>
            <a:ext cx="11376562" cy="997526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6558" y="6127669"/>
            <a:ext cx="843148" cy="593806"/>
          </a:xfrm>
        </p:spPr>
        <p:txBody>
          <a:bodyPr anchor="ctr" anchorCtr="1"/>
          <a:lstStyle>
            <a:lvl1pPr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F88728A-9E54-1B4F-A83C-486C5BF5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7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6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8728A-9E54-1B4F-A83C-486C5BF5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1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hf hdr="0" ft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lzhao@octa.ne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darriaga@octa.net" TargetMode="Externa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hyperlink" Target="https://octa.legistar.com/LegislationDetail.aspx?ID=4625364&amp;GUID=8A37E819-D262-4EEA-89A2-C95D6C77DBAF&amp;Options=&amp;Search=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octa.net/Bike/Bikeways-Plann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3876640"/>
            <a:ext cx="7772400" cy="822325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300" b="1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Active Transportation Program and Funding Update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 bwMode="auto">
          <a:xfrm>
            <a:off x="2133601" y="4851633"/>
            <a:ext cx="7772400" cy="4953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800">
                <a:solidFill>
                  <a:srgbClr val="7F7F7F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Orange County Transportation Authority</a:t>
            </a:r>
          </a:p>
          <a:p>
            <a:endParaRPr lang="en-US" sz="1800">
              <a:solidFill>
                <a:srgbClr val="7F7F7F"/>
              </a:solidFill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r>
              <a:rPr lang="en-US" sz="1800">
                <a:solidFill>
                  <a:srgbClr val="7F7F7F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September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28A1C-3F79-407C-8BAA-A2D9BAECF6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4" t="6968" r="9803"/>
          <a:stretch/>
        </p:blipFill>
        <p:spPr>
          <a:xfrm>
            <a:off x="1064856" y="1296478"/>
            <a:ext cx="2364144" cy="24274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FE2477-B369-47BF-BBC5-BCDE92F48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081" y="1074287"/>
            <a:ext cx="4160743" cy="26436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29BBF1-4016-404D-B009-0A0AF83A1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752" y="1279503"/>
            <a:ext cx="38671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33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Sustainable Communities Program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69377B-AE10-4104-94BD-7F446C7BE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3AEA-E8B8-46E0-AAE1-A5D9DAF09DB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A3C598-35EB-4ECF-BFA6-4D057889A762}"/>
              </a:ext>
            </a:extLst>
          </p:cNvPr>
          <p:cNvSpPr txBox="1"/>
          <p:nvPr/>
        </p:nvSpPr>
        <p:spPr>
          <a:xfrm>
            <a:off x="360216" y="1018795"/>
            <a:ext cx="116694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595959"/>
                </a:solidFill>
                <a:latin typeface="Arial" charset="0"/>
                <a:cs typeface="Arial" charset="0"/>
              </a:rPr>
              <a:t>2020-21 SCAG Sustainable Communities Program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595959"/>
                </a:solidFill>
                <a:latin typeface="Arial" charset="0"/>
                <a:cs typeface="Arial" charset="0"/>
              </a:rPr>
              <a:t>$4.6 million expected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595959"/>
                </a:solidFill>
                <a:latin typeface="Arial" charset="0"/>
                <a:cs typeface="Arial" charset="0"/>
              </a:rPr>
              <a:t>Project Types</a:t>
            </a:r>
          </a:p>
          <a:p>
            <a:pPr marL="914406" lvl="1" indent="-457206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595959"/>
                </a:solidFill>
                <a:latin typeface="Arial" charset="0"/>
                <a:cs typeface="Arial" charset="0"/>
              </a:rPr>
              <a:t>Community and Area Plans</a:t>
            </a:r>
          </a:p>
          <a:p>
            <a:pPr marL="914406" lvl="1" indent="-457206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595959"/>
                </a:solidFill>
                <a:latin typeface="Arial" charset="0"/>
                <a:cs typeface="Arial" charset="0"/>
              </a:rPr>
              <a:t>Infrastructure Demonstration Projects (Quick Build)</a:t>
            </a:r>
          </a:p>
          <a:p>
            <a:pPr marL="914406" lvl="1" indent="-457206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595959"/>
                </a:solidFill>
                <a:latin typeface="Arial" charset="0"/>
                <a:cs typeface="Arial" charset="0"/>
              </a:rPr>
              <a:t>Network Visioning and Implementation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endParaRPr lang="en-US" sz="2800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 descr="Image Banner: 2020-2021 Sustainable Communities Program Call for Applications">
            <a:extLst>
              <a:ext uri="{FF2B5EF4-FFF2-40B4-BE49-F238E27FC236}">
                <a16:creationId xmlns:a16="http://schemas.microsoft.com/office/drawing/2014/main" id="{6C0B6FF1-6275-40FF-A1C8-13AC3F0E8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2" y="3638930"/>
            <a:ext cx="639127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629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>
          <a:xfrm>
            <a:off x="391884" y="1"/>
            <a:ext cx="11376562" cy="914399"/>
          </a:xfrm>
        </p:spPr>
        <p:txBody>
          <a:bodyPr>
            <a:normAutofit/>
          </a:bodyPr>
          <a:lstStyle/>
          <a:p>
            <a:r>
              <a:rPr lang="en-US"/>
              <a:t>FY 2021-22 </a:t>
            </a:r>
            <a:r>
              <a:rPr lang="en-US" altLang="en-US"/>
              <a:t>Caltrans Transportation Planning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69377B-AE10-4104-94BD-7F446C7BE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3AEA-E8B8-46E0-AAE1-A5D9DAF09DB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A3C598-35EB-4ECF-BFA6-4D057889A762}"/>
              </a:ext>
            </a:extLst>
          </p:cNvPr>
          <p:cNvSpPr txBox="1"/>
          <p:nvPr/>
        </p:nvSpPr>
        <p:spPr>
          <a:xfrm>
            <a:off x="360215" y="1247395"/>
            <a:ext cx="111419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595959"/>
                </a:solidFill>
                <a:latin typeface="Arial" charset="0"/>
                <a:cs typeface="Arial" charset="0"/>
              </a:rPr>
              <a:t>Caltrans Transportation Planning Grants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595959"/>
                </a:solidFill>
                <a:latin typeface="Arial" charset="0"/>
                <a:cs typeface="Arial" charset="0"/>
              </a:rPr>
              <a:t>Estimated October 2020 release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endParaRPr lang="en-US" sz="280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r>
              <a:rPr lang="en-US" sz="2800">
                <a:solidFill>
                  <a:srgbClr val="595959"/>
                </a:solidFill>
                <a:latin typeface="Arial" charset="0"/>
                <a:cs typeface="Arial" charset="0"/>
              </a:rPr>
              <a:t>Grant Types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595959"/>
                </a:solidFill>
                <a:latin typeface="Arial" charset="0"/>
                <a:cs typeface="Arial" charset="0"/>
              </a:rPr>
              <a:t>Sustainable Communities Grants - $29.5 million expected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595959"/>
                </a:solidFill>
                <a:latin typeface="Arial" charset="0"/>
                <a:cs typeface="Arial" charset="0"/>
              </a:rPr>
              <a:t>Strategic Partnership Grants - $4.5 million expected</a:t>
            </a:r>
          </a:p>
        </p:txBody>
      </p:sp>
      <p:pic>
        <p:nvPicPr>
          <p:cNvPr id="2050" name="Picture 2" descr="Caltrans Logo">
            <a:extLst>
              <a:ext uri="{FF2B5EF4-FFF2-40B4-BE49-F238E27FC236}">
                <a16:creationId xmlns:a16="http://schemas.microsoft.com/office/drawing/2014/main" id="{F67211A7-89BF-4E35-91EF-0C8DEB30A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921" y="1430022"/>
            <a:ext cx="4568785" cy="79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11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7243" y="3273198"/>
            <a:ext cx="4098758" cy="23928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Louis Zhao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800" b="1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Section Manager, Discretionary Funding Programs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80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714-560-5494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80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  <a:hlinkClick r:id="rId3"/>
              </a:rPr>
              <a:t>lzhao@octa.net</a:t>
            </a:r>
            <a:endParaRPr lang="en-US"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marL="457206" lvl="1" indent="0">
              <a:buNone/>
            </a:pPr>
            <a:endParaRPr lang="en-US">
              <a:latin typeface="Century Gothic" pitchFamily="-108" charset="0"/>
              <a:ea typeface="ＭＳ Ｐゴシック" pitchFamily="-10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6" fontAlgn="base">
              <a:spcBef>
                <a:spcPct val="0"/>
              </a:spcBef>
              <a:spcAft>
                <a:spcPct val="0"/>
              </a:spcAft>
            </a:pPr>
            <a:fld id="{B61C3AEA-E8B8-46E0-AAE1-A5D9DAF09DB7}" type="slidenum">
              <a:rPr lang="en-US">
                <a:ea typeface="ＭＳ Ｐゴシック" pitchFamily="-108" charset="-128"/>
              </a:rPr>
              <a:pPr defTabSz="457206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ea typeface="ＭＳ Ｐゴシック" pitchFamily="-108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D580E2-29A8-45B3-A3DC-6C22FB3DB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58707"/>
            <a:ext cx="4572000" cy="1611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01C65C-2906-4835-878E-5320A6F3B971}"/>
              </a:ext>
            </a:extLst>
          </p:cNvPr>
          <p:cNvSpPr txBox="1">
            <a:spLocks/>
          </p:cNvSpPr>
          <p:nvPr/>
        </p:nvSpPr>
        <p:spPr>
          <a:xfrm>
            <a:off x="6080165" y="3273198"/>
            <a:ext cx="4291056" cy="2392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Denise Arriaga</a:t>
            </a:r>
          </a:p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en-US" sz="1800" b="1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Transportation Funding Analyst</a:t>
            </a:r>
          </a:p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en-US" sz="180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714-560-5489</a:t>
            </a:r>
          </a:p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en-US" sz="180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  <a:hlinkClick r:id="rId5"/>
              </a:rPr>
              <a:t>darriaga@octa.net</a:t>
            </a:r>
            <a:endParaRPr lang="en-US"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marL="457206" lvl="1" indent="0">
              <a:buFont typeface="Arial"/>
              <a:buNone/>
            </a:pPr>
            <a:endParaRPr lang="en-US">
              <a:latin typeface="Century Gothic" pitchFamily="-108" charset="0"/>
              <a:ea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0575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99ACC-9A4D-4BD4-BD4D-72B7AFD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3AEA-E8B8-46E0-AAE1-A5D9DAF09DB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8EE81C-94F3-4C11-AB0E-19A87D27DC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t="7341" r="1185" b="2024"/>
          <a:stretch/>
        </p:blipFill>
        <p:spPr>
          <a:xfrm>
            <a:off x="1624082" y="970271"/>
            <a:ext cx="8294255" cy="588772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10B2D74-68D3-4E85-895B-B55D9A028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4" y="2"/>
            <a:ext cx="11376562" cy="997526"/>
          </a:xfrm>
        </p:spPr>
        <p:txBody>
          <a:bodyPr/>
          <a:lstStyle/>
          <a:p>
            <a:r>
              <a:rPr lang="en-US" altLang="en-US"/>
              <a:t>Cycle 4 (2019) Active Transportation Program</a:t>
            </a:r>
          </a:p>
        </p:txBody>
      </p:sp>
    </p:spTree>
    <p:extLst>
      <p:ext uri="{BB962C8B-B14F-4D97-AF65-F5344CB8AC3E}">
        <p14:creationId xmlns:p14="http://schemas.microsoft.com/office/powerpoint/2010/main" val="222491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B02F5-3C41-4444-B48C-130EDBA1B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Cycle 5 (2021) Program Schedule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BE3FB25-B76E-405A-8D06-C4BDEBDE54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492215"/>
              </p:ext>
            </p:extLst>
          </p:nvPr>
        </p:nvGraphicFramePr>
        <p:xfrm>
          <a:off x="162295" y="1015342"/>
          <a:ext cx="11606151" cy="49990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57221">
                  <a:extLst>
                    <a:ext uri="{9D8B030D-6E8A-4147-A177-3AD203B41FA5}">
                      <a16:colId xmlns:a16="http://schemas.microsoft.com/office/drawing/2014/main" val="3021641585"/>
                    </a:ext>
                  </a:extLst>
                </a:gridCol>
                <a:gridCol w="4500033">
                  <a:extLst>
                    <a:ext uri="{9D8B030D-6E8A-4147-A177-3AD203B41FA5}">
                      <a16:colId xmlns:a16="http://schemas.microsoft.com/office/drawing/2014/main" val="1148192850"/>
                    </a:ext>
                  </a:extLst>
                </a:gridCol>
                <a:gridCol w="648897">
                  <a:extLst>
                    <a:ext uri="{9D8B030D-6E8A-4147-A177-3AD203B41FA5}">
                      <a16:colId xmlns:a16="http://schemas.microsoft.com/office/drawing/2014/main" val="1645542779"/>
                    </a:ext>
                  </a:extLst>
                </a:gridCol>
              </a:tblGrid>
              <a:tr h="4870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2021 ATP Schedule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Date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5423421"/>
                  </a:ext>
                </a:extLst>
              </a:tr>
              <a:tr h="349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CTC ATP Branch Workshop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March 11, 2020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9307074"/>
                  </a:ext>
                </a:extLst>
              </a:tr>
              <a:tr h="349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Call for Projects Opens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March 25, 2020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5286177"/>
                  </a:ext>
                </a:extLst>
              </a:tr>
              <a:tr h="4870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Project Applications Due (Quick Build)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July 15, 2020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4091140"/>
                  </a:ext>
                </a:extLst>
              </a:tr>
              <a:tr h="7217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Project Applications Due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(All other application types)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September 15, 2020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0917837"/>
                  </a:ext>
                </a:extLst>
              </a:tr>
              <a:tr h="4776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Staff Recommendations (Quick Build)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September 15, 2020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5655977"/>
                  </a:ext>
                </a:extLst>
              </a:tr>
              <a:tr h="4870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Adoption of Quick Build Program of Projects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December 2-3, 2020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3212288"/>
                  </a:ext>
                </a:extLst>
              </a:tr>
              <a:tr h="4870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Staff Recommendations for Statewide Component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February 15, 2021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545202"/>
                  </a:ext>
                </a:extLst>
              </a:tr>
              <a:tr h="4776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Adoption of Statewide Component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March 2021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3323083"/>
                  </a:ext>
                </a:extLst>
              </a:tr>
              <a:tr h="4870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Adoption of Regional (MPO) Component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June 2021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915586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E7A7F-9C8E-43C2-A510-7CB22EA5D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3AEA-E8B8-46E0-AAE1-A5D9DAF09DB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B55170BC-91FD-4CD9-B3D8-3B1B9097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8745" y="1466428"/>
            <a:ext cx="463313" cy="463313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13D03391-49C7-4BA5-9F02-E962FF8DE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8745" y="1850484"/>
            <a:ext cx="463313" cy="463313"/>
          </a:xfrm>
          <a:prstGeom prst="rect">
            <a:avLst/>
          </a:prstGeom>
        </p:spPr>
      </p:pic>
      <p:pic>
        <p:nvPicPr>
          <p:cNvPr id="10" name="Graphic 9" descr="Checkmark">
            <a:extLst>
              <a:ext uri="{FF2B5EF4-FFF2-40B4-BE49-F238E27FC236}">
                <a16:creationId xmlns:a16="http://schemas.microsoft.com/office/drawing/2014/main" id="{0B6318B1-2E3D-4F71-B876-24938A75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8745" y="2291545"/>
            <a:ext cx="463313" cy="463313"/>
          </a:xfrm>
          <a:prstGeom prst="rect">
            <a:avLst/>
          </a:prstGeom>
        </p:spPr>
      </p:pic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2DFD4895-6816-4FF7-9083-3CD59B812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8745" y="2853025"/>
            <a:ext cx="463313" cy="463313"/>
          </a:xfrm>
          <a:prstGeom prst="rect">
            <a:avLst/>
          </a:prstGeom>
        </p:spPr>
      </p:pic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6FBC8407-3249-474A-B4AB-E7F2A5249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0206" y="3583014"/>
            <a:ext cx="463313" cy="46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2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/>
                <a:cs typeface="Arial"/>
              </a:rPr>
              <a:t>Cycle 5 (2021) Active Transportation Program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69377B-AE10-4104-94BD-7F446C7BE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3AEA-E8B8-46E0-AAE1-A5D9DAF09DB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A3C598-35EB-4ECF-BFA6-4D057889A762}"/>
              </a:ext>
            </a:extLst>
          </p:cNvPr>
          <p:cNvSpPr txBox="1"/>
          <p:nvPr/>
        </p:nvSpPr>
        <p:spPr>
          <a:xfrm>
            <a:off x="360216" y="1018795"/>
            <a:ext cx="1166948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solidFill>
                  <a:srgbClr val="595959"/>
                </a:solidFill>
                <a:latin typeface="Arial"/>
                <a:cs typeface="Arial"/>
              </a:rPr>
              <a:t>2021 Active Transportation Program – $445.5 million available</a:t>
            </a: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595959"/>
                </a:solidFill>
                <a:latin typeface="Arial"/>
                <a:cs typeface="Arial"/>
              </a:rPr>
              <a:t>Fiscal Years 2021-2022 through 2024-2025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E35B5BFF-2D71-4A02-91E1-A2FC5AB789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346930"/>
              </p:ext>
            </p:extLst>
          </p:nvPr>
        </p:nvGraphicFramePr>
        <p:xfrm>
          <a:off x="793353" y="2152938"/>
          <a:ext cx="6690289" cy="31089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42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7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>
                          <a:latin typeface="Arial"/>
                          <a:cs typeface="Arial"/>
                        </a:rPr>
                        <a:t>ATP Summary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>
                          <a:latin typeface="Arial"/>
                          <a:cs typeface="Arial"/>
                        </a:rPr>
                        <a:t>Amount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aseline="0">
                          <a:latin typeface="Arial"/>
                          <a:cs typeface="Arial"/>
                        </a:rPr>
                        <a:t>Conservation Corps </a:t>
                      </a:r>
                    </a:p>
                    <a:p>
                      <a:pPr algn="ctr"/>
                      <a:r>
                        <a:rPr lang="en-US" sz="2400" baseline="0">
                          <a:latin typeface="Arial"/>
                          <a:cs typeface="Arial"/>
                        </a:rPr>
                        <a:t>Set-Aside</a:t>
                      </a:r>
                      <a:endParaRPr lang="en-US" sz="2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aseline="0">
                          <a:latin typeface="Arial"/>
                          <a:cs typeface="Arial"/>
                        </a:rPr>
                        <a:t>$4.0 million</a:t>
                      </a:r>
                      <a:endParaRPr lang="en-US" sz="20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val="1536077900"/>
                  </a:ext>
                </a:extLst>
              </a:tr>
              <a:tr h="446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>
                          <a:latin typeface="Arial"/>
                          <a:cs typeface="Arial"/>
                        </a:rPr>
                        <a:t>Statewide</a:t>
                      </a:r>
                      <a:r>
                        <a:rPr lang="en-US" sz="2400" baseline="0">
                          <a:latin typeface="Arial"/>
                          <a:cs typeface="Arial"/>
                        </a:rPr>
                        <a:t> Call</a:t>
                      </a:r>
                      <a:endParaRPr lang="en-US" sz="2400" baseline="300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aseline="0">
                          <a:latin typeface="Arial"/>
                          <a:cs typeface="Arial"/>
                        </a:rPr>
                        <a:t>$220.8 million</a:t>
                      </a:r>
                      <a:endParaRPr lang="en-US" sz="2000" baseline="300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u="none">
                          <a:latin typeface="Arial"/>
                          <a:cs typeface="Arial"/>
                        </a:rPr>
                        <a:t>Small Urban &amp; Rural</a:t>
                      </a:r>
                      <a:endParaRPr lang="en-US" sz="2400" u="non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>
                          <a:latin typeface="Arial"/>
                          <a:cs typeface="Arial"/>
                        </a:rPr>
                        <a:t>$44.1 million</a:t>
                      </a:r>
                      <a:endParaRPr lang="en-US" sz="20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>
                          <a:latin typeface="Arial"/>
                          <a:cs typeface="Arial"/>
                        </a:rPr>
                        <a:t>Regional (Large MPO’s)</a:t>
                      </a:r>
                      <a:endParaRPr lang="en-US" sz="2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aseline="0">
                          <a:latin typeface="Arial"/>
                          <a:cs typeface="Arial"/>
                        </a:rPr>
                        <a:t>$176.6 million</a:t>
                      </a:r>
                      <a:endParaRPr lang="en-US" sz="20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>
                          <a:latin typeface="Arial"/>
                          <a:cs typeface="Arial"/>
                        </a:rPr>
                        <a:t>Total</a:t>
                      </a:r>
                      <a:endParaRPr lang="en-US" sz="2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T="45716" marB="45716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aseline="0">
                          <a:latin typeface="Arial"/>
                          <a:cs typeface="Arial"/>
                        </a:rPr>
                        <a:t>$445.5 million</a:t>
                      </a:r>
                      <a:endParaRPr lang="en-US" sz="20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T="45716" marB="45716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18004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5EB3F49-55C3-4408-9D2F-4702E5B3F6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1" t="406"/>
          <a:stretch/>
        </p:blipFill>
        <p:spPr>
          <a:xfrm>
            <a:off x="8525538" y="2110923"/>
            <a:ext cx="3242908" cy="319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32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7B526-E412-411F-A30C-1E4A3A4EB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Regional SCAG Region Funding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86DB6-DC31-42D0-9518-3405DBFF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3AEA-E8B8-46E0-AAE1-A5D9DAF09DB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 descr="Southern California Association of Governments">
            <a:extLst>
              <a:ext uri="{FF2B5EF4-FFF2-40B4-BE49-F238E27FC236}">
                <a16:creationId xmlns:a16="http://schemas.microsoft.com/office/drawing/2014/main" id="{C1673DFF-7A6E-4D88-AEDA-741E6C53E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39"/>
          <a:stretch/>
        </p:blipFill>
        <p:spPr bwMode="auto">
          <a:xfrm>
            <a:off x="748851" y="1253331"/>
            <a:ext cx="2704034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E096AF-CEC6-4C1F-A83E-76867CB2E41D}"/>
              </a:ext>
            </a:extLst>
          </p:cNvPr>
          <p:cNvSpPr/>
          <p:nvPr/>
        </p:nvSpPr>
        <p:spPr>
          <a:xfrm>
            <a:off x="5145206" y="3736293"/>
            <a:ext cx="19015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2500" b="1"/>
              <a:t>$4.6 million for planning</a:t>
            </a:r>
            <a:endParaRPr lang="en-US" sz="25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171FF7-D3EA-400A-98B8-A6C793E8FD9C}"/>
              </a:ext>
            </a:extLst>
          </p:cNvPr>
          <p:cNvSpPr txBox="1"/>
          <p:nvPr/>
        </p:nvSpPr>
        <p:spPr>
          <a:xfrm>
            <a:off x="748851" y="2847017"/>
            <a:ext cx="2362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/>
              <a:t>$93.4 million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89E7F3-3EF0-4394-AA96-D5CA60149744}"/>
              </a:ext>
            </a:extLst>
          </p:cNvPr>
          <p:cNvSpPr txBox="1"/>
          <p:nvPr/>
        </p:nvSpPr>
        <p:spPr>
          <a:xfrm>
            <a:off x="9419895" y="5074454"/>
            <a:ext cx="21882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/>
              <a:t>$14.9 million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B93BC5-28DC-4D91-9698-4B2219534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932" y="3451347"/>
            <a:ext cx="2362200" cy="1524000"/>
          </a:xfrm>
          <a:prstGeom prst="rect">
            <a:avLst/>
          </a:prstGeom>
        </p:spPr>
      </p:pic>
      <p:pic>
        <p:nvPicPr>
          <p:cNvPr id="14" name="Picture 2" descr="Image Banner: 2020-2021 Sustainable Communities Program Call for Applications">
            <a:extLst>
              <a:ext uri="{FF2B5EF4-FFF2-40B4-BE49-F238E27FC236}">
                <a16:creationId xmlns:a16="http://schemas.microsoft.com/office/drawing/2014/main" id="{30DE4D6E-CB4A-49AB-BC8E-1D235B9C3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2" t="2867" r="11118" b="51390"/>
          <a:stretch/>
        </p:blipFill>
        <p:spPr bwMode="auto">
          <a:xfrm>
            <a:off x="3994245" y="2774809"/>
            <a:ext cx="4203510" cy="100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856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31921-4898-4FB6-820D-68E646A4B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/>
              <a:t>Statewide Applications are submitted</a:t>
            </a:r>
          </a:p>
          <a:p>
            <a:pPr marL="514350" indent="-514350">
              <a:buAutoNum type="arabicPeriod"/>
            </a:pPr>
            <a:endParaRPr lang="en-US"/>
          </a:p>
          <a:p>
            <a:pPr marL="514350" indent="-514350">
              <a:buAutoNum type="arabicPeriod"/>
            </a:pPr>
            <a:r>
              <a:rPr lang="en-US" b="1"/>
              <a:t>OCTA screens </a:t>
            </a:r>
            <a:r>
              <a:rPr lang="en-US" b="1" i="1"/>
              <a:t>all </a:t>
            </a:r>
            <a:r>
              <a:rPr lang="en-US" b="1"/>
              <a:t>applications (from Orange County only) for locally and regionally adopted plan consistency and may assign up to 20 additional points based on these provisions</a:t>
            </a:r>
          </a:p>
          <a:p>
            <a:pPr marL="514350" indent="-514350">
              <a:buAutoNum type="arabicPeriod"/>
            </a:pPr>
            <a:endParaRPr lang="en-US"/>
          </a:p>
          <a:p>
            <a:pPr marL="514350" indent="-514350">
              <a:buAutoNum type="arabicPeriod"/>
            </a:pPr>
            <a:r>
              <a:rPr lang="en-US"/>
              <a:t>OCTA submits additional point recommendations to SCAG</a:t>
            </a:r>
          </a:p>
          <a:p>
            <a:pPr marL="514350" indent="-514350">
              <a:buAutoNum type="arabicPeriod"/>
            </a:pPr>
            <a:endParaRPr lang="en-US"/>
          </a:p>
          <a:p>
            <a:pPr marL="514350" indent="-514350">
              <a:buAutoNum type="arabicPeriod"/>
            </a:pPr>
            <a:r>
              <a:rPr lang="en-US"/>
              <a:t>The additional points are included in scores for projects considered through SCAG selection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98EB6-05C2-491C-9D8F-AD15584B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3AEA-E8B8-46E0-AAE1-A5D9DAF09DB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09C2E8-4C52-4FF0-9FA9-81B4917D8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13" y="0"/>
            <a:ext cx="11376025" cy="996950"/>
          </a:xfrm>
        </p:spPr>
        <p:txBody>
          <a:bodyPr/>
          <a:lstStyle/>
          <a:p>
            <a:r>
              <a:rPr lang="en-US"/>
              <a:t>Regional Component SCAG Selection Process</a:t>
            </a:r>
          </a:p>
        </p:txBody>
      </p:sp>
    </p:spTree>
    <p:extLst>
      <p:ext uri="{BB962C8B-B14F-4D97-AF65-F5344CB8AC3E}">
        <p14:creationId xmlns:p14="http://schemas.microsoft.com/office/powerpoint/2010/main" val="185352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0CDD-FCF5-40AB-928E-FA057EF3B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20-Point Methodology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F8BE5-BFDA-4287-A728-341B94D93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3AEA-E8B8-46E0-AAE1-A5D9DAF09DB7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1FD072-B451-4ACD-B09E-26F94D6E7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238491"/>
              </p:ext>
            </p:extLst>
          </p:nvPr>
        </p:nvGraphicFramePr>
        <p:xfrm>
          <a:off x="224534" y="1087853"/>
          <a:ext cx="6524283" cy="479822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526561">
                  <a:extLst>
                    <a:ext uri="{9D8B030D-6E8A-4147-A177-3AD203B41FA5}">
                      <a16:colId xmlns:a16="http://schemas.microsoft.com/office/drawing/2014/main" val="3485658491"/>
                    </a:ext>
                  </a:extLst>
                </a:gridCol>
                <a:gridCol w="997722">
                  <a:extLst>
                    <a:ext uri="{9D8B030D-6E8A-4147-A177-3AD203B41FA5}">
                      <a16:colId xmlns:a16="http://schemas.microsoft.com/office/drawing/2014/main" val="3800950324"/>
                    </a:ext>
                  </a:extLst>
                </a:gridCol>
              </a:tblGrid>
              <a:tr h="600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Plan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2" marR="6800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</a:t>
                      </a:r>
                      <a:r>
                        <a:rPr lang="en-US" sz="2000">
                          <a:effectLst/>
                        </a:rPr>
                        <a:t>Point Value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2" marR="6800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09721"/>
                  </a:ext>
                </a:extLst>
              </a:tr>
              <a:tr h="4241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A planned bikeway in the Orange County Commuter Bikeways Strategic Plan or OC Active 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2" marR="6800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2" marR="6800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578578"/>
                  </a:ext>
                </a:extLst>
              </a:tr>
              <a:tr h="2884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Project is included in the Orange County district bikeway strategies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2" marR="6800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2" marR="6800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1757257"/>
                  </a:ext>
                </a:extLst>
              </a:tr>
              <a:tr h="465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Project is included in the OCTA non-motorized Metrolink Accessibility Strategy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2" marR="6800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2" marR="6800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785012"/>
                  </a:ext>
                </a:extLst>
              </a:tr>
              <a:tr h="4161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Project is a sidewalk along a roadway on the Master Plan of Arterial Highways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2" marR="6800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2" marR="6800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28841"/>
                  </a:ext>
                </a:extLst>
              </a:tr>
              <a:tr h="465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Project is included in a state or local agency bicycle or pedestrian master plan, active transportation plan, or complete streets plan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2" marR="6800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2" marR="6800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905152"/>
                  </a:ext>
                </a:extLst>
              </a:tr>
              <a:tr h="12121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trike="sngStrike">
                          <a:effectLst/>
                        </a:rPr>
                        <a:t>Project is included in a local Safe Routes to Schools Plan</a:t>
                      </a:r>
                      <a:endParaRPr lang="en-US" sz="1400" b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>
                          <a:effectLst/>
                        </a:rPr>
                        <a:t>Project is included in a local safety plan, including but not limited to, Safe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>
                          <a:effectLst/>
                        </a:rPr>
                        <a:t>Routes to Schools, Local Roadway Safety Plan, Vision Zero Plan, or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>
                          <a:effectLst/>
                        </a:rPr>
                        <a:t>implements countermeasures to identified crash typologies in the project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>
                          <a:effectLst/>
                        </a:rPr>
                        <a:t>area consistent with the Orange County Systemic Safety Plan</a:t>
                      </a:r>
                      <a:endParaRPr lang="en-US" sz="1400" b="0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2" marR="6800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2" marR="6800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399723"/>
                  </a:ext>
                </a:extLst>
              </a:tr>
              <a:tr h="3474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Project is included in a specific plan or corridor plan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2" marR="6800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2" marR="6800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862894"/>
                  </a:ext>
                </a:extLst>
              </a:tr>
              <a:tr h="3474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Project is included in local agency general plan or circulation element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2" marR="6800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2" marR="6800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57564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62D2B74-4841-4540-B215-6C24DEC8A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983" y="1123043"/>
            <a:ext cx="1428750" cy="1866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065522-44C5-46DE-9062-AADAF0CDC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600" y="1087853"/>
            <a:ext cx="1428750" cy="1819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A0B15C-2A5C-44FC-8A1D-3B79BB26D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1217" y="1145699"/>
            <a:ext cx="1400469" cy="18215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ED417B-B3BB-4696-BBB0-A2F772DCF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4898" y="2907128"/>
            <a:ext cx="1462710" cy="20067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048B22-95A2-4623-8F9E-D07AA97569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2185" y="3000160"/>
            <a:ext cx="1418165" cy="18035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89D7D8-AB95-42B8-B98F-ED6A6D2A12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1751" y="3054316"/>
            <a:ext cx="1339935" cy="17247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4765F7-0995-48F7-93E3-2EFA9F91B1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5175" y="4899543"/>
            <a:ext cx="1423844" cy="18183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E4C72E-F356-444F-9EE1-DC1BD7CA990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3841"/>
          <a:stretch/>
        </p:blipFill>
        <p:spPr>
          <a:xfrm>
            <a:off x="8772185" y="4914326"/>
            <a:ext cx="1539051" cy="180359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A0FD89D-F136-463D-8E7C-28530B424B67}"/>
              </a:ext>
            </a:extLst>
          </p:cNvPr>
          <p:cNvSpPr/>
          <p:nvPr/>
        </p:nvSpPr>
        <p:spPr>
          <a:xfrm>
            <a:off x="224533" y="5927614"/>
            <a:ext cx="6537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hlinkClick r:id="rId11"/>
              </a:rPr>
              <a:t>https://octa.legistar.com/LegislationDetail.aspx?ID=4625364&amp;GUID=8A37E819-D262-4EEA-89A2-C95D6C77DBAF&amp;Options=&amp;Search=</a:t>
            </a:r>
            <a:r>
              <a:rPr 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9535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DFEF7-5020-4CAF-82A3-BFC37ED49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Coordination with Local Agencies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AC983-19DA-466C-87BC-15397DE03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3AEA-E8B8-46E0-AAE1-A5D9DAF09DB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DD37A-7D03-4304-AFDA-E31891C41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077" y="1228774"/>
            <a:ext cx="5596439" cy="4400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8984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3BDC8-FD86-443C-838F-44A52F92F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Bikeways Planning Webpage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D59B1-AC24-43FF-A9A2-06C9ECDB8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3AEA-E8B8-46E0-AAE1-A5D9DAF09DB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9E5A2-18CC-4C16-83E2-DBBED08C362C}"/>
              </a:ext>
            </a:extLst>
          </p:cNvPr>
          <p:cNvSpPr/>
          <p:nvPr/>
        </p:nvSpPr>
        <p:spPr>
          <a:xfrm>
            <a:off x="269457" y="5491174"/>
            <a:ext cx="6961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hlinkClick r:id="rId2"/>
              </a:rPr>
              <a:t>http://www.octa.net/Bike/Bikeways-Planning/</a:t>
            </a:r>
            <a:r>
              <a:rPr lang="en-US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ACD311-9613-4EB3-B501-B1956326A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188" y="1366826"/>
            <a:ext cx="4838257" cy="3463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D55559-254B-4F76-91D4-87A157FF1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57" y="1366826"/>
            <a:ext cx="6277602" cy="2836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8626122"/>
      </p:ext>
    </p:extLst>
  </p:cSld>
  <p:clrMapOvr>
    <a:masterClrMapping/>
  </p:clrMapOvr>
</p:sld>
</file>

<file path=ppt/theme/theme1.xml><?xml version="1.0" encoding="utf-8"?>
<a:theme xmlns:a="http://schemas.openxmlformats.org/drawingml/2006/main" name="OCTA Templat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TA Template" id="{4273C7C6-C189-420F-972D-AADCABF79DCC}" vid="{7BB3CDE6-9C22-41D1-89DF-C5B58CEBFE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0FEEB193150C46842CF11F9CCD530E" ma:contentTypeVersion="9" ma:contentTypeDescription="Create a new document." ma:contentTypeScope="" ma:versionID="4b84d4925d44f5240fe5697eab1e2162">
  <xsd:schema xmlns:xsd="http://www.w3.org/2001/XMLSchema" xmlns:xs="http://www.w3.org/2001/XMLSchema" xmlns:p="http://schemas.microsoft.com/office/2006/metadata/properties" xmlns:ns2="b9f13051-78ef-47bc-941e-217b3345f201" targetNamespace="http://schemas.microsoft.com/office/2006/metadata/properties" ma:root="true" ma:fieldsID="395d8a1e5f122dcd8fde096ed69a0673" ns2:_="">
    <xsd:import namespace="b9f13051-78ef-47bc-941e-217b3345f2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13051-78ef-47bc-941e-217b3345f2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2BE9CA-54B3-4167-B1A3-6D4E93909FA3}">
  <ds:schemaRefs>
    <ds:schemaRef ds:uri="b9f13051-78ef-47bc-941e-217b3345f20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8C5DB60-1EB7-4115-9E9F-60E1037DB7A7}">
  <ds:schemaRefs>
    <ds:schemaRef ds:uri="b9f13051-78ef-47bc-941e-217b3345f20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5BFC4F1-7DE4-4D14-BE04-8D71C044EE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12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OCTA Template</vt:lpstr>
      <vt:lpstr>Active Transportation Program and Funding Update</vt:lpstr>
      <vt:lpstr>Cycle 4 (2019) Active Transportation Program</vt:lpstr>
      <vt:lpstr>Cycle 5 (2021) Program Schedule</vt:lpstr>
      <vt:lpstr>Cycle 5 (2021) Active Transportation Program</vt:lpstr>
      <vt:lpstr>Regional SCAG Region Funding</vt:lpstr>
      <vt:lpstr>Regional Component SCAG Selection Process</vt:lpstr>
      <vt:lpstr>20-Point Methodology</vt:lpstr>
      <vt:lpstr>Coordination with Local Agencies</vt:lpstr>
      <vt:lpstr>Bikeways Planning Webpage</vt:lpstr>
      <vt:lpstr>Sustainable Communities Program</vt:lpstr>
      <vt:lpstr>FY 2021-22 Caltrans Transportation Planning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Bicycle Corridor Improvement Program 2016 Call for Projects</dc:title>
  <dc:creator>Denise Arriaga</dc:creator>
  <cp:revision>1</cp:revision>
  <dcterms:created xsi:type="dcterms:W3CDTF">2018-07-05T15:02:29Z</dcterms:created>
  <dcterms:modified xsi:type="dcterms:W3CDTF">2020-09-10T22:46:25Z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0x0101002C0FEEB193150C46842CF11F9CCD530E</vt:lpwstr>
  </property>
</Properties>
</file>